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presProps" Target="presProps.xml"/>
  <Relationship Id="rId60" Type="http://schemas.openxmlformats.org/officeDocument/2006/relationships/viewProps" Target="viewProps.xml"/>
  <Relationship Id="rId6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28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24:1-5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remembered his word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Returning from the tomb, they reported all these things to the Eleven  and to all the re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ary Magdalene, Joanna, Mary the mother of James,  and the other women with them were telling the apostles  these thing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se words seemed like nonsense to them, and they did not believe  the wom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eter,  however, got up and ran to the tomb. When he stooped to look in, he saw only the linen cloths. , So he went away, amazed  at what had happened.The Emmaus Discipl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that same day two of them were on their way to a village called Emmaus, which was about seven miles , from Jerusalem.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ogether they were discussing everything that had taken pla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hile they were discussing and arguing, Jesus himself came near and began to walk along with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they  were prevented from recognizing him.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he asked them, “What is this dispute that you’re having with each other as you are walking? ” And they stopped walking and looked discourag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esurrection Morn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one named Cleopas answered him, “Are you the only visitor in Jerusalem who doesn’t know the things that happened there in these days? ”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at things? ” he asked them.So they said to him, “The things concerning Jesus of Nazareth,  who was a prophet  powerful in action and speech  before God and all the people,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ow our chief priests and leaders  handed him over to be sentenced to death,  and they crucified him.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we were hoping that he was the one who was about to redeem  Israel. Besides all this, it’s the third day  since these things happen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oreover, some women from our group astounded us. They arrived early at the tomb,]]></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when they didn’t find his body, they came and reported that they had seen a vision of angels who said he was aliv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me of those who were with us went to the tomb and found it just as the women had said, but they didn’t see him.”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said to them, “How foolish you are, and how slow to believe all that the prophets have spok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asn’t it necessary for the Messiah to suffer these things and enter into his glory?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beginning with Moses  and all the Prophets,  he interpreted for them the things concerning himself in all the Scriptures.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  the first day of the week,  very early in the morning, they  came to the tomb, bringing the spices they had prepar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came near the village where they were going, and he gave the impression that he was going farther.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they urged him, “Stay with us, because it’s almost evening, and now the day is almost over.” So he went in to stay with th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t was as he reclined at the table with them that he took the bread, blessed and broke  it, and gave it to the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their eyes were opened,  and they recognized him, but he disappeared from their sight.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y said to each other, “Weren’t our hearts burning within us while he was talking with us on the road and explaining the Scriptures  to us?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at very hour they got up and returned to Jerusalem. They found the Eleven  and those with them gathered togethe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o said, “The Lord has truly been raised and has appeared to Simon! ”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n they began to describe what had happened on the road and how he was made known to them in the breaking of the bread. The Reality of the Risen Jesu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s  they were saying these things, he himself stood in their midst. He said to them, “Peace to you!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t they were startled and terrified  and thought they were seeing a ghost.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found the stone rolled away from the tomb.]]></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hy are you troubled? ” he asked them. “And why do doubts arise in your heart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Look at my hands and my feet, that it is I myself! Touch me and see, because a ghost does not have flesh and bones as you can see I hav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Having said this, he showed them his hands and fee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But while they still were amazed and in disbelief because of their joy, he asked them, “Do you have anything here to eat? ”]]></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So they gave him a piece of a broiled fish, ]]></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he took it and ate in their presenc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He told them, “These are my words that I spoke to you while I was still with you #— #that everything written about me in the Law of Moses, the Prophets, and the Psalms must be fulfille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n he opened their minds  to understand  the Scripture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He also said to them, “This is what is written: The Messiah will suffer and rise from the dead the third day,]]></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repentance for forgiveness of sins will be proclaimed in his name to all the nations, beginning at Jerusal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went in but did not find the body  of the Lord Jesus. ]]></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You are witnesses of these thing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look, I am sending you what my Father promised. As for you, stay in the city until you are empowered, from on high.”The Ascension of Jesu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n he led them out to the vicinity of Bethany,  and lifting up his hands  he blessed them.]]></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while he was blessing them, he left them and was carried up into heaven. ]]></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fter worshiping him,  they returned to Jerusalem with great joy. ]]></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they were continually in the temple praising God. ,]]></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ile they were perplexed about this, suddenly two men stood by them in dazzling  cloth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 women were terrified and bowed down to the ground.“Why are you looking for the living among the dead? ” asked the m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is not here, but he has risen!  Remember how he spoke to you when he was still in Galilee,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aying, ‘It is necessary that the Son of Man be betrayed into the hands of sinful men, be crucified, and rise on the third day’? ”]]></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2026-06-09T23:10:08Z</dcterms:created>
  <dcterms:modified xsi:type="dcterms:W3CDTF">2026-06-09T23:10:08Z</dcterms:modified>
  <dc:title>Bible.com.au: Luke 24:1-53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