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remembered his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turning from the tomb, they reported all these things to the Eleven  and to all the 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ry Magdalene, Joanna, Mary the mother of James,  and the other women with them were telling the apostles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se words seemed like nonsense to them, and they did not believe  the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ter,  however, got up and ran to the tomb. When he stooped to look in, he saw only the linen cloths. , So he went away, amazed  at what had happened.The Emmaus Discip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at same day two of them were on their way to a village called Emmaus, which was about seven miles , from Jerusal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gether they were discussing everything that had taken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ile they were discussing and arguing, Jesus himself came near and began to walk alon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were prevented from recognizing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asked them, “What is this dispute that you’re having with each other as you are walking? ” And they stopped walking and looked discoura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urrection Morn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ne named Cleopas answered him, “Are you the only visitor in Jerusalem who doesn’t know the things that happened there in these days?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ings? ” he asked them.So they said to him, “The things concerning Jesus of Nazareth,  who was a prophet  powerful in action and speech  before God and all the peopl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w our chief priests and leaders  handed him over to be sentenced to death,  and they crucified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were hoping that he was the one who was about to redeem  Israel. Besides all this, it’s the third day  since these things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some women from our group astounded us. They arrived early at the to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didn’t find his body, they came and reported that they had seen a vision of angels who said he was a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those who were with us went to the tomb and found it just as the women had said, but they didn’t see hi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to them, “How foolish you are, and how slow to believe all that the prophets have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sn’t it necessary for the Messiah to suffer these things and enter into his glor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eginning with Moses  and all the Prophets,  he interpreted for them the things concerning himself in all the Scriptur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week,  very early in the morning, they  came to the tomb, bringing the spices they had prepa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came near the village where they were going, and he gave the impression that he was going farthe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urged him, “Stay with us, because it’s almost evening, and now the day is almost over.” So he went in to stay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as he reclined at the table with them that he took the bread, blessed and broke  it, and gave it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ir eyes were opened,  and they recognized him, but he disappeared from their sigh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aid to each other, “Weren’t our hearts burning within us while he was talking with us on the road and explaining the Scriptures  to u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very hour they got up and returned to Jerusalem. They found the Eleven  and those with them gathered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said, “The Lord has truly been raised and has appeared to Simon!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began to describe what had happened on the road and how he was made known to them in the breaking of the bread. The Reality of the Risen Jes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y were saying these things, he himself stood in their midst. He said to them, “Peace to you!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ey were startled and terrified  and thought they were seeing a ghos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und the stone rolled away from the tom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y are you troubled? ” he asked them. “And why do doubts arise in your hear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ook at my hands and my feet, that it is I myself! Touch me and see, because a ghost does not have flesh and bones as you can see I ha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aving said this, he showed them his hands and fe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while they still were amazed and in disbelief because of their joy, he asked them, “Do you have anything here to e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they gave him a piece of a broiled fish,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it and ate in their pres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told them, “These are my words that I spoke to you while I was still with you #— #that everything written about me in the Law of Moses, the Prophets, and the Psalms must be fulfill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opened their minds  to understand  the Scriptur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also said to them, “This is what is written: The Messiah will suffer and rise from the dead the third d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repentance for forgiveness of sins will be proclaimed in his name to all the nations, beginning a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nt in but did not find the body  of the Lord Jesu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are witnesses of these thing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look, I am sending you what my Father promised. As for you, stay in the city until you are empowered, from on high.”The Ascension of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he led them out to the vicinity of Bethany,  and lifting up his hands  he blessed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ile he was blessing them, he left them and was carried up into heaven.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fter worshiping him,  they returned to Jerusalem with great joy.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were continually in the temple praising God.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y were perplexed about this, suddenly two men stood by them in dazzling  clot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women were terrified and bowed down to the ground.“Why are you looking for the living among the dead? ” asked the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not here, but he has risen!  Remember how he spoke to you when he was still in Galile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It is necessary that the Son of Man be betrayed into the hands of sinful men, be crucified, and rise on the third day’?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2026-08-07T08:11:05Z</dcterms:created>
  <dcterms:modified xsi:type="dcterms:W3CDTF">2026-08-07T08:11:05Z</dcterms:modified>
  <dc:title>Bible.com.au: Luke 24:1-53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