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rod was very glad to see Jesus; for a long time he had wanted to see him because he had heard about him and was hoping to see some miracle  performed by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kept asking him questions, but Jesus did not answer hi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ief priests and the scribes stood by, vehemently accusing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rod, with his soldiers, treated him with contempt, mocked  him, dressed him in bright clothing,  and sent him back to Pila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very day Herod and Pilate became friends. , Previously, they had been enemies.Jesus or Barabba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ilate called together the chief priests, the leaders, and the peopl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to them, “You have brought me this man as one who misleads the people.  But in fact, after examining him in your presence, I have found no grounds  to charge this man with those things you accuse him o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has Herod, because he sent him back to us. Clearly, he has done nothing to deserve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I will have him whipped , and then release hi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all cried out together, “Take this man away!  Release Barabbas to u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Faces Pila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had been thrown into prison for a rebellion that had taken place in the city, and for murd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ting to release Jesus,  Pilate addressed them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kept shouting, “Crucify! Crucify hi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 third time he said to them, “Why? What has this man done wrong?  I have found in him no grounds  for the death penalty. Therefore, I will have him whipped and then releas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y kept up the pressure, demanding with loud voices that he be crucified, and their voices  won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Pilate decided to grant their deman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released the one they were asking for, who had been thrown into prison for rebellion and murder. But he handed Jesus over to their will. The Way to the Cro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they led him away, they seized Simon, a Cyrenian,  who was coming in from the country, and laid the cross  on him to carry behind Jes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large crowd of people followed him, including women who were mourning and lamenting him.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urning to them, Jesus said, “Daughters of Jerusalem, do not weep for me, but weep for yourselves and your child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ir whole assembly rose up and brought him before Pila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ook, the days are coming when they will say, ‘Blessed are the women without children, the wombs that never bore, and the breasts that never nurse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y will begin to say to the mountains, ‘Fall on us! ’ and to the hills, ‘Cover u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if they do these things when the wood is green, what will happen when it is dry? ”Crucified Between Two Criminal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wo others #— #criminals  #— #were also led away to be executed with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y arrived at the place called The Skull, they crucified him there, along with the criminals, one on the right and one on the lef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Jesus said, “Father, forgive them, because they do not know what they are doing.”, And they divided his clothes and cast lots.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people stood watching, and even the leaders were scoffing:  “He saved others; let him save himself if this is God’s Messiah, the Chosen One! ”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ldiers also mocked him. They came offering him sour win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aid, “If you are the king of the Jews,  save yourself!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 inscription was above him:  This Is the King of the Jew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began to accuse him, saying, “We found this man misleading our nation, opposing payment of taxes  to Caesar, and saying that he himself is the Messiah, a k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one of the criminals hanging there began to yell insults at  him: “Aren’t you the Messiah? Save yourself and us!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he other answered, rebuking him: “Don’t you even fear God,  since you are undergoing the same punishmen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e are punished justly, because we’re getting back what we deserve for the things we did, but this man has done nothing wrong.”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he said, “Jesus, remember me , when you come into your kingdom.”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said to him, “Truly I tell you, today you will be with me in paradise.”The Death of Jesu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t  was now about noon,  and darkness came over the whole land  until three,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ecause the sun’s light failed.  The curtain  of the sanctuary was split down the middl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Jesus called out with a loud voice, “Father, into your hands I entrust my spirit.”, Saying this, he breathed his las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the centurion saw what happened, he began to glorify  God, saying, “This man really was righteous! ”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ll the crowds that had gathered for this spectacle, when they saw what had taken place, went home, striking their chest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Pilate asked him,  “Are you the king of the Jews? ” He answered him, “You say so.”]]></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all who knew him, including the women who had followed him from Galilee, stood at a distance,  watching these things.The Burial of Jesu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re  was a good and righteous man named Joseph, a member of the Sanhedri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o had not agreed with their plan  and action. He was from Arimathea, a Judean town, and was looking forward to the kingdom of God.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approached Pilate and asked for Jesus’s bod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aking it down, he wrapped it in fine linen and placed it in a tomb cut into the rock, where no one had ever been placed.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It was the preparation day, and the Sabbath was about to begin. ]]></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women  who had come with him from Galilee followed along and observed the tomb and how his body was plac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they returned and prepared spices and perfumes.  And they rested on the Sabbath according to the commandment. ]]></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ilate then told the chief priests and the crowds, “I find no grounds  for charging this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kept insisting, “He stirs up the people,  teaching throughout all Judea, from Galilee  where he started even to here.”Jesus Faces Herod Antipa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Pilate  heard this,  he asked if the man was a Galile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inding that he was under Herod’s jurisdiction, he sent him to Herod,  who was also in Jerusalem during those days.]]></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2026-07-24T06:51:57Z</dcterms:created>
  <dcterms:modified xsi:type="dcterms:W3CDTF">2026-07-24T06:51:57Z</dcterms:modified>
  <dc:title>Bible.com.au: Luke 23:1-56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