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ent Peter and John,  saying, “Go and make preparations for us to eat the Pass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do you want us to prepare it? ” they ask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he said to them, “when you’ve entered the city, a man carrying a water jug will meet you. Follow him into the house he en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 owner of the house, ‘The Teacher asks you, “Where is the guest room where I can eat the Passover with my disciple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ill show you a large, furnished room upstairs. Make the preparations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went and found it just as he had told them,  and they prepared the Passover.The First Lord’s Supp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hour came, he reclined at the table, and the apostles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m, “I have fervently desired to eat this Passover with you before I suf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tell you, I will not eat it again until it is fulfilled in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took a cup,  and after giving thanks,  he said, “Take this and share it among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to Kill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tell you, from now on I will not drink of the fruit of the vine until the kingdom of God co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bread, gave thanks, broke it, gave it to them, and said, “This is my body, which is given for you. Do this in remembrance of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way he also took the cup after supper and said, “This cup is the new covenant in my blood, which is poured out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look, the hand of the one betraying me is at the tabl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Son of Man will go away as it has been determined, but woe to that man by whom he is betray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began to argue  among themselves which of them it could be who was going to do it.The Dispute over Great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 dispute also arose among them about who should be considered the greates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said to them,  “The kings of the Gentiles lord it over them, and those who have authority over them have themselves called ‘Benefac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is not to be like that among you. On the contrary, whoever is greatest among you should become like the youngest, and whoever leads, like the one ser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ho is greater, the one at the table or the one serving? Isn’t it the one at the table? But I am among you as the one who ser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estival of Unleavened Bread,  which is called Passover,  was approac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are those who stood by me in my tri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bestow on you a kingdom, just as my Father bestowed one on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at you may eat and drink at my table in my kingdom. And you will sit on thrones judging the twelve tribes of Israel.Peter’s Denial Predic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imon, Simon, look out. Satan has asked to sift you like wh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you that your faith may not fail. And you, when you have turned back, strengthen your br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rd,”  he told him, “I’m ready to go with you both to prison and to de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Peter,” he said, “the rooster will not crow today until you deny three times that you know me.”Be Ready for Trou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also said to them, “When I sent you out without money-bag, traveling bag, or sandals, did you lack anything? ”“Not a thing,” they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said to them, “But now, whoever has a money-bag should take it, and also a traveling bag. And whoever doesn’t have a sword should sell his robe and buy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tell you, what is written must be fulfilled in me: And he was counted among the lawless., Yes, what is written about me is coming to its fulfill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scribes were looking for a way to put him to death,  because they were afraid of the peopl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rd,” they said, “look, here are two swords.”“That is enough! ” he told them.The Prayer in the Gard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out and made his way  as usual  to the Mount of Olives,  and the disciples follow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reached the place,  he told them, “Pray that you may not fall into temp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thdrew from them about a stone’s throw, knelt down, and began to pray,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ather, if you are willing, take this cup away from me #— #nevertheless, not my will, but yours,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n angel from heaven  appeared to him, strengthening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ing in anguish,  he prayed more fervently, and his sweat became like drops of blood falling to the ground.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he got up from prayer and came to the disciples, he found them sleeping, exhausted from their grie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are you sleeping? ” he asked them. “Get up and pray, so that you won’t fall into temptation.”Judas’s Betrayal of Jes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he was still speaking, suddenly a mob came, and one of the Twelve named Judas was leading them. He came near Jesus to kiss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tan entered Judas,  called Iscariot,  who was numbered among the Twel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to him, “Judas, are you betraying the Son of Man with a kis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ose around him saw what was going to happen, they asked, “Lord, should we strike with the sword?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one of them struck the high priest’s servant and cut off his right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Jesus responded, “No more of this! ” And touching his ear, he healed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to the chief priests, temple police, and the elders who had come for him, “Have you come out with swords and clubs as if I were a crimina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ry day while I was with you in the temple, you never laid a hand on me. But this is your hour #— #and the dominion of darkness.”Peter Denies His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y seized him, led him away, and brought him into the high priest’s house. Meanwhile Peter  was following at a dista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lit a fire in the middle of the courtyard  and sat down together, and Peter sat among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a servant saw him sitting in the light, and looked closely at him, she said, “This man was with him too.”]]></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he denied it: “Woman, I don’t know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ent away and discussed with the chief priests and temple police  how he could hand him over  to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fter a little while, someone else saw him and said, “You’re one of them too.”“Man, I am not! ” Peter sai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bout an hour later, another kept insisting, “This man was certainly with him, since he’s also a Galilea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Peter said, “Man, I don’t know what you’re talking about! ” Immediately, while he was still speaking, a rooster crow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e Lord turned and looked at Peter.  So Peter remembered the word of the Lord, how he had said to him, “Before the rooster crows today, you will deny me three tim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he went outside and wept bitterly.Jesus Mocked and Beat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n who were holding Jesus started mocking and beating him.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fter blindfolding him, they kept  asking, “Prophesy! Who was it that hit you?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were saying many other blasphemous  things to him.Jesus Faces the Sanhedri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n daylight came,  the elders  of the people, both the chief priests and the scribes,  convened and brought him before their Sanhedrin.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y said,  “If you are the Messiah, tell us.”But he said to them, “If I do tell you, you will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glad and agreed to give him silver.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sk you, you will not answ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from now on, the Son of Man will be seated at the right hand of the power of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y all asked, “Are you, then, the Son of God? ” And he said to them, “You say that I 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hy do we need any more testimony,” they said, “since we’ve heard it ourselves from his mouth?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accepted the offer and started looking for a good opportunity to betray him to them when the crowd was not present.Preparation for Pass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Day of Unleavened Bread came when the Passover lamb had to be sacrificed. ]]></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2026-06-12T04:09:19Z</dcterms:created>
  <dcterms:modified xsi:type="dcterms:W3CDTF">2026-06-12T04:09:19Z</dcterms:modified>
  <dc:title>Bible.com.au: Luke 22:1-71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