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 id="313" r:id="rId60"/>
    <p:sldId id="314" r:id="rId61"/>
    <p:sldId id="315" r:id="rId62"/>
    <p:sldId id="316" r:id="rId63"/>
    <p:sldId id="317" r:id="rId64"/>
    <p:sldId id="318" r:id="rId65"/>
    <p:sldId id="319" r:id="rId66"/>
    <p:sldId id="320" r:id="rId67"/>
    <p:sldId id="321" r:id="rId68"/>
    <p:sldId id="322" r:id="rId69"/>
    <p:sldId id="323" r:id="rId70"/>
    <p:sldId id="324" r:id="rId71"/>
    <p:sldId id="325" r:id="rId72"/>
    <p:sldId id="326" r:id="rId73"/>
    <p:sldId id="327" r:id="rId74"/>
    <p:sldId id="328" r:id="rId75"/>
    <p:sldId id="329" r:id="rId7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slide" Target="slides/slide57.xml"/>
  <Relationship Id="rId60" Type="http://schemas.openxmlformats.org/officeDocument/2006/relationships/slide" Target="slides/slide58.xml"/>
  <Relationship Id="rId61" Type="http://schemas.openxmlformats.org/officeDocument/2006/relationships/slide" Target="slides/slide59.xml"/>
  <Relationship Id="rId62" Type="http://schemas.openxmlformats.org/officeDocument/2006/relationships/slide" Target="slides/slide60.xml"/>
  <Relationship Id="rId63" Type="http://schemas.openxmlformats.org/officeDocument/2006/relationships/slide" Target="slides/slide61.xml"/>
  <Relationship Id="rId64" Type="http://schemas.openxmlformats.org/officeDocument/2006/relationships/slide" Target="slides/slide62.xml"/>
  <Relationship Id="rId65" Type="http://schemas.openxmlformats.org/officeDocument/2006/relationships/slide" Target="slides/slide63.xml"/>
  <Relationship Id="rId66" Type="http://schemas.openxmlformats.org/officeDocument/2006/relationships/slide" Target="slides/slide64.xml"/>
  <Relationship Id="rId67" Type="http://schemas.openxmlformats.org/officeDocument/2006/relationships/slide" Target="slides/slide65.xml"/>
  <Relationship Id="rId68" Type="http://schemas.openxmlformats.org/officeDocument/2006/relationships/slide" Target="slides/slide66.xml"/>
  <Relationship Id="rId69" Type="http://schemas.openxmlformats.org/officeDocument/2006/relationships/slide" Target="slides/slide67.xml"/>
  <Relationship Id="rId70" Type="http://schemas.openxmlformats.org/officeDocument/2006/relationships/slide" Target="slides/slide68.xml"/>
  <Relationship Id="rId71" Type="http://schemas.openxmlformats.org/officeDocument/2006/relationships/slide" Target="slides/slide69.xml"/>
  <Relationship Id="rId72" Type="http://schemas.openxmlformats.org/officeDocument/2006/relationships/slide" Target="slides/slide70.xml"/>
  <Relationship Id="rId73" Type="http://schemas.openxmlformats.org/officeDocument/2006/relationships/slide" Target="slides/slide71.xml"/>
  <Relationship Id="rId74" Type="http://schemas.openxmlformats.org/officeDocument/2006/relationships/slide" Target="slides/slide72.xml"/>
  <Relationship Id="rId75" Type="http://schemas.openxmlformats.org/officeDocument/2006/relationships/slide" Target="slides/slide73.xml"/>
  <Relationship Id="rId76" Type="http://schemas.openxmlformats.org/officeDocument/2006/relationships/slide" Target="slides/slide74.xml"/>
  <Relationship Id="rId77" Type="http://schemas.openxmlformats.org/officeDocument/2006/relationships/presProps" Target="presProps.xml"/>
  <Relationship Id="rId78" Type="http://schemas.openxmlformats.org/officeDocument/2006/relationships/viewProps" Target="viewProps.xml"/>
  <Relationship Id="rId7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5020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uke 22:1-7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Jesus sent Peter and John,  saying, “Go and make preparations for us to eat the Passove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here do you want us to prepare it? ” they asked hi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Listen,” he said to them, “when you’ve entered the city, a man carrying a water jug will meet you. Follow him into the house he enter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ell the owner of the house, ‘The Teacher asks you, “Where is the guest room where I can eat the Passover with my disciples? ”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n he will show you a large, furnished room upstairs. Make the preparations ther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So they went and found it just as he had told them,  and they prepared the Passover.The First Lord’s Supper]]></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hen  the hour came, he reclined at the table, and the apostles with hi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n he said to them, “I have fervently desired to eat this Passover with you before I suffer.]]></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For I tell you, I will not eat it again until it is fulfilled in the kingdom of Go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n he took a cup,  and after giving thanks,  he said, “Take this and share it among yourselve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Plot to Kill Jesu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For I tell you, from now on I will not drink of the fruit of the vine until the kingdom of God come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he took bread, gave thanks, broke it, gave it to them, and said, “This is my body, which is given for you. Do this in remembrance of m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In the same way he also took the cup after supper and said, “This cup is the new covenant in my blood, which is poured out for you.]]></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ut look, the hand of the one betraying me is at the table with m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For the Son of Man will go away as it has been determined, but woe to that man by whom he is betrayed! ”]]></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So they began to argue  among themselves which of them it could be who was going to do it.The Dispute over Greatnes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n a dispute also arose among them about who should be considered the greatest. ]]></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But he said to them,  “The kings of the Gentiles lord it over them, and those who have authority over them have themselves called ‘Benefactor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It is not to be like that among you. On the contrary, whoever is greatest among you should become like the youngest, and whoever leads, like the one serving.]]></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For who is greater, the one at the table or the one serving? Isn’t it the one at the table? But I am among you as the one who serve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Festival of Unleavened Bread,  which is called Passover,  was approaching.]]></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You are those who stood by me in my trial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I bestow on you a kingdom, just as my Father bestowed one on m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so that you may eat and drink at my table in my kingdom. And you will sit on thrones judging the twelve tribes of Israel.Peter’s Denial Predicte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Simon, Simon, look out. Satan has asked to sift you like wheat.]]></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But I have prayed for you that your faith may not fail. And you, when you have turned back, strengthen your brothers.”]]></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Lord,”  he told him, “I’m ready to go with you both to prison and to death.”]]></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I tell you, Peter,” he said, “the rooster will not crow today until you deny three times that you know me.”Be Ready for Trouble]]></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He also said to them, “When I sent you out without money-bag, traveling bag, or sandals, did you lack anything? ”“Not a thing,” they said.]]></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Then he said to them, “But now, whoever has a money-bag should take it, and also a traveling bag. And whoever doesn’t have a sword should sell his robe and buy one.]]></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For I tell you, what is written must be fulfilled in me: And he was counted among the lawless., Yes, what is written about me is coming to its fulfillmen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chief priests and the scribes were looking for a way to put him to death,  because they were afraid of the people. ]]></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Lord,” they said, “look, here are two swords.”“That is enough! ” he told them.The Prayer in the Garden]]></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He went out and made his way  as usual  to the Mount of Olives,  and the disciples followed him.]]></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When he reached the place,  he told them, “Pray that you may not fall into temptation.”]]></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Then he withdrew from them about a stone’s throw, knelt down, and began to pray, ]]></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Father, if you are willing, take this cup away from me #— #nevertheless, not my will, but yours, be done.”]]></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Then an angel from heaven  appeared to him, strengthening him.]]></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Being in anguish,  he prayed more fervently, and his sweat became like drops of blood falling to the ground. ]]></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When he got up from prayer and came to the disciples, he found them sleeping, exhausted from their grief.]]></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Why are you sleeping? ” he asked them. “Get up and pray, so that you won’t fall into temptation.”Judas’s Betrayal of Jesus]]></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While  he was still speaking, suddenly a mob came, and one of the Twelve named Judas was leading them. He came near Jesus to kiss hi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n  Satan entered Judas,  called Iscariot,  who was numbered among the Twelve.]]></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but Jesus said to him, “Judas, are you betraying the Son of Man with a kiss? ”]]></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When those around him saw what was going to happen, they asked, “Lord, should we strike with the sword? ”]]></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Then one of them struck the high priest’s servant and cut off his right ear.]]></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But Jesus responded, “No more of this! ” And touching his ear, he healed him.]]></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Then Jesus said to the chief priests, temple police, and the elders who had come for him, “Have you come out with swords and clubs as if I were a criminal?]]></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Every day while I was with you in the temple, you never laid a hand on me. But this is your hour #— #and the dominion of darkness.”Peter Denies His Lord]]></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They seized him, led him away, and brought him into the high priest’s house. Meanwhile Peter  was following at a distance.]]></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5 ]]></a:t>
            </a:r>
            <a:r>
              <a:rPr lang="en-US" b="1" sz="3000" spc="0" u="none">
                <a:solidFill>
                  <a:srgbClr val="000000">
                    <a:alpha val="100.00%"/>
                  </a:srgbClr>
                </a:solidFill>
                <a:latin typeface="Calibri"/>
              </a:rPr>
              <a:t><![CDATA[They  lit a fire in the middle of the courtyard  and sat down together, and Peter sat among them.]]></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When a servant saw him sitting in the light, and looked closely at him, she said, “This man was with him too.”]]></a:t>
            </a: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7 ]]></a:t>
            </a:r>
            <a:r>
              <a:rPr lang="en-US" b="1" sz="3000" spc="0" u="none">
                <a:solidFill>
                  <a:srgbClr val="000000">
                    <a:alpha val="100.00%"/>
                  </a:srgbClr>
                </a:solidFill>
                <a:latin typeface="Calibri"/>
              </a:rPr>
              <a:t><![CDATA[But he denied it: “Woman, I don’t know hi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e went away and discussed with the chief priests and temple police  how he could hand him over  to them.]]></a:t>
            </a: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8 ]]></a:t>
            </a:r>
            <a:r>
              <a:rPr lang="en-US" b="1" sz="3000" spc="0" u="none">
                <a:solidFill>
                  <a:srgbClr val="000000">
                    <a:alpha val="100.00%"/>
                  </a:srgbClr>
                </a:solidFill>
                <a:latin typeface="Calibri"/>
              </a:rPr>
              <a:t><![CDATA[After a little while, someone else saw him and said, “You’re one of them too.”“Man, I am not! ” Peter said.]]></a:t>
            </a: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9 ]]></a:t>
            </a:r>
            <a:r>
              <a:rPr lang="en-US" b="1" sz="3000" spc="0" u="none">
                <a:solidFill>
                  <a:srgbClr val="000000">
                    <a:alpha val="100.00%"/>
                  </a:srgbClr>
                </a:solidFill>
                <a:latin typeface="Calibri"/>
              </a:rPr>
              <a:t><![CDATA[About an hour later, another kept insisting, “This man was certainly with him, since he’s also a Galilean.”]]></a:t>
            </a: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0 ]]></a:t>
            </a:r>
            <a:r>
              <a:rPr lang="en-US" b="1" sz="3000" spc="0" u="none">
                <a:solidFill>
                  <a:srgbClr val="000000">
                    <a:alpha val="100.00%"/>
                  </a:srgbClr>
                </a:solidFill>
                <a:latin typeface="Calibri"/>
              </a:rPr>
              <a:t><![CDATA[But Peter said, “Man, I don’t know what you’re talking about! ” Immediately, while he was still speaking, a rooster crowed.]]></a:t>
            </a:r>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1 ]]></a:t>
            </a:r>
            <a:r>
              <a:rPr lang="en-US" b="1" sz="3000" spc="0" u="none">
                <a:solidFill>
                  <a:srgbClr val="000000">
                    <a:alpha val="100.00%"/>
                  </a:srgbClr>
                </a:solidFill>
                <a:latin typeface="Calibri"/>
              </a:rPr>
              <a:t><![CDATA[Then the Lord turned and looked at Peter.  So Peter remembered the word of the Lord, how he had said to him, “Before the rooster crows today, you will deny me three times.”]]></a:t>
            </a:r>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2 ]]></a:t>
            </a:r>
            <a:r>
              <a:rPr lang="en-US" b="1" sz="3000" spc="0" u="none">
                <a:solidFill>
                  <a:srgbClr val="000000">
                    <a:alpha val="100.00%"/>
                  </a:srgbClr>
                </a:solidFill>
                <a:latin typeface="Calibri"/>
              </a:rPr>
              <a:t><![CDATA[And he went outside and wept bitterly.Jesus Mocked and Beaten]]></a:t>
            </a:r>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3 ]]></a:t>
            </a:r>
            <a:r>
              <a:rPr lang="en-US" b="1" sz="3000" spc="0" u="none">
                <a:solidFill>
                  <a:srgbClr val="000000">
                    <a:alpha val="100.00%"/>
                  </a:srgbClr>
                </a:solidFill>
                <a:latin typeface="Calibri"/>
              </a:rPr>
              <a:t><![CDATA[The men who were holding Jesus started mocking and beating him. ]]></a:t>
            </a:r>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4 ]]></a:t>
            </a:r>
            <a:r>
              <a:rPr lang="en-US" b="1" sz="3000" spc="0" u="none">
                <a:solidFill>
                  <a:srgbClr val="000000">
                    <a:alpha val="100.00%"/>
                  </a:srgbClr>
                </a:solidFill>
                <a:latin typeface="Calibri"/>
              </a:rPr>
              <a:t><![CDATA[After blindfolding him, they kept  asking, “Prophesy! Who was it that hit you? ”]]></a:t>
            </a:r>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5 ]]></a:t>
            </a:r>
            <a:r>
              <a:rPr lang="en-US" b="1" sz="3000" spc="0" u="none">
                <a:solidFill>
                  <a:srgbClr val="000000">
                    <a:alpha val="100.00%"/>
                  </a:srgbClr>
                </a:solidFill>
                <a:latin typeface="Calibri"/>
              </a:rPr>
              <a:t><![CDATA[And they were saying many other blasphemous  things to him.Jesus Faces the Sanhedrin]]></a:t>
            </a:r>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6 ]]></a:t>
            </a:r>
            <a:r>
              <a:rPr lang="en-US" b="1" sz="3000" spc="0" u="none">
                <a:solidFill>
                  <a:srgbClr val="000000">
                    <a:alpha val="100.00%"/>
                  </a:srgbClr>
                </a:solidFill>
                <a:latin typeface="Calibri"/>
              </a:rPr>
              <a:t><![CDATA[When daylight came,  the elders  of the people, both the chief priests and the scribes,  convened and brought him before their Sanhedrin. ]]></a:t>
            </a:r>
          </a:p>
        </p:txBody>
      </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7 ]]></a:t>
            </a:r>
            <a:r>
              <a:rPr lang="en-US" b="1" sz="3000" spc="0" u="none">
                <a:solidFill>
                  <a:srgbClr val="000000">
                    <a:alpha val="100.00%"/>
                  </a:srgbClr>
                </a:solidFill>
                <a:latin typeface="Calibri"/>
              </a:rPr>
              <a:t><![CDATA[They said,  “If you are the Messiah, tell us.”But he said to them, “If I do tell you, you will not believ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y were glad and agreed to give him silver. ]]></a:t>
            </a:r>
          </a:p>
        </p:txBody>
      </p:sp>
    </p:spTree>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8 ]]></a:t>
            </a:r>
            <a:r>
              <a:rPr lang="en-US" b="1" sz="3000" spc="0" u="none">
                <a:solidFill>
                  <a:srgbClr val="000000">
                    <a:alpha val="100.00%"/>
                  </a:srgbClr>
                </a:solidFill>
                <a:latin typeface="Calibri"/>
              </a:rPr>
              <a:t><![CDATA[And if I ask you, you will not answer.]]></a:t>
            </a:r>
          </a:p>
        </p:txBody>
      </p:sp>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9 ]]></a:t>
            </a:r>
            <a:r>
              <a:rPr lang="en-US" b="1" sz="3000" spc="0" u="none">
                <a:solidFill>
                  <a:srgbClr val="000000">
                    <a:alpha val="100.00%"/>
                  </a:srgbClr>
                </a:solidFill>
                <a:latin typeface="Calibri"/>
              </a:rPr>
              <a:t><![CDATA[But from now on, the Son of Man will be seated at the right hand of the power of God.”]]></a:t>
            </a:r>
          </a:p>
        </p:txBody>
      </p:sp>
    </p:spTree>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0 ]]></a:t>
            </a:r>
            <a:r>
              <a:rPr lang="en-US" b="1" sz="3000" spc="0" u="none">
                <a:solidFill>
                  <a:srgbClr val="000000">
                    <a:alpha val="100.00%"/>
                  </a:srgbClr>
                </a:solidFill>
                <a:latin typeface="Calibri"/>
              </a:rPr>
              <a:t><![CDATA[They all asked, “Are you, then, the Son of God? ” And he said to them, “You say that I am.”]]></a:t>
            </a:r>
          </a:p>
        </p:txBody>
      </p:sp>
    </p:spTree>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1 ]]></a:t>
            </a:r>
            <a:r>
              <a:rPr lang="en-US" b="1" sz="3000" spc="0" u="none">
                <a:solidFill>
                  <a:srgbClr val="000000">
                    <a:alpha val="100.00%"/>
                  </a:srgbClr>
                </a:solidFill>
                <a:latin typeface="Calibri"/>
              </a:rPr>
              <a:t><![CDATA[“Why do we need any more testimony,” they said, “since we’ve heard it ourselves from his mouth? ”]]></a:t>
            </a:r>
          </a:p>
        </p:txBody>
      </p:sp>
    </p:spTree>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o he accepted the offer and started looking for a good opportunity to betray him to them when the crowd was not present.Preparation for Passove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n  the Day of Unleavened Bread came when the Passover lamb had to be sacrificed. ]]></a:t>
            </a:r>
          </a:p>
        </p:txBody>
      </p:sp>
    </p:spTree>
  </p:cSld>
  <p:clrMapOvr>
    <a:masterClrMapping/>
  </p:clrMapOvr>
</p:sld>
</file>

<file path=ppt/theme/theme1.xml><?xml version="1.0" encoding="utf-8"?>
<a:theme xmlns:a="http://schemas.openxmlformats.org/drawingml/2006/main" name="Theme79">
  <a:themeElements>
    <a:clrScheme name="Theme7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74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2026-06-12T03:12:14Z</dcterms:created>
  <dcterms:modified xsi:type="dcterms:W3CDTF">2026-06-12T03:12:14Z</dcterms:modified>
  <dc:title>Bible.com.au: Luke 22:1-71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