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4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dow’s Gif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looked up and saw the rich dropping their offerings into the temple treasur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saw a poor widow dropping in two tiny coi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ruly I tell you,” he said, “this poor widow has put in more than all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se people have put in gifts out of their surplus, but she out of her poverty has put in all she had to live on.”Destruction of the Temple Predi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me were talking about the temple, how it was adorned with beautiful stones and gifts dedicated to God, 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things that you see #— #the days will come when not one stone will be left on another that will not be thrown down.”Signs of the End of the 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acher,” they asked him, “so when will these things happen? And what will be the sign when these things are about to take place?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aid, “Watch out that you are not deceived. For many will come in my name, saying, ‘I am he,’ and, ‘The time is near.’ Don’t follow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hear of wars and rebellions, don’t be alarmed. Indeed, it is necessary that these things take place first, but the end won’t come right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told them, “Nation will be raised up against nation, and kingdom against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be violent earthquakes, and famines and plagues in various places, and there will be terrifying sights and great signs from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ese things, they will lay their hands on you and persecute you. They will hand you over to the synagogues and prisons, and you will be brought before kings and governors because of my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ill give you an opportunity to bear wit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make up your minds not to prepare your defense ahead of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such words and a wisdom that none of your adversaries will be able to resist or contradi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even be betrayed by parents, brothers, relatives, and friends. They will kill some of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be hated by everyone because of my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t a hair of your head will be lo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your endurance, gain your lives.The Destruction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see Jerusalem surrounded by armies, then recognize that its desolation has come n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ose in Judea must flee to the mountains. Those inside the city must leave it, and those who are in the country must not ent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these are days of vengeance to fulfill all the things that are writ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to pregnant women and nursing mothers in those days, for there will be great distress in the land and wrath against this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be killed by the sword, and be led captive into all the nations, and Jerusalem will be trampled by the Gentiles, until the times of the Gentiles are fulfilled.The Coming of the Son of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re will be signs in the sun, moon, and stars; and there will be anguish on the earth among nations bewildered by the roaring of the sea and the wa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will faint from fear and expectation of the things that are coming on the world, because the powers of the heavens will be sha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will see the Son of Man coming in a cloud with power and great gl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ese things begin to take place, stand up and lift your heads, because your redemption is near.”The Parable of the Fig Tr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told them a parable: “Look at the fig tree, and all the tre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they put out leaves you can see for yourselves and recognize that summer is already n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when you see these things happening, recognize that the kingdom of God is n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ruly I tell you, this generation will certainly not pass away until all things take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will pass away, but my words will never pass away.The Need for Watchful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on your guard, so that your minds are not dulled from carousing, drunkenness, and worries of life, or that day will come on you unexpected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ike a trap. For it will come on all who live on the face of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be alert at all times, praying that you may have strength to escape all these things that are going to take place and to stand before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uring  the day, he was teaching in the temple,  but in the evening he would go out and spend the night on what is called the Mount of Oliv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ll the people would come early in the morning to hear him in the templ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2026-09-28T04:02:20Z</dcterms:created>
  <dcterms:modified xsi:type="dcterms:W3CDTF">2026-09-28T04:02:20Z</dcterms:modified>
  <dc:title>Bible.com.au: Luke 21:1-38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