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940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1: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he said, “Watch out that you are not deceived. For many will come in my name, saying, ‘I am he,’ and, ‘The time is near.’ Don’t follow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you hear of wars and rebellions, don’t be alarmed. Indeed, it is necessary that these things take place first, but the end won’t come right aw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he told them, “Nation will be raised up against nation, and kingdom against kingdo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 will be violent earthquakes, and famines and plagues in various places, and there will be terrifying sights and great signs from heav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before all these things, they will lay their hands on you and persecute you. They will hand you over to the synagogues and prisons, and you will be brought before kings and governors because of my na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will give you an opportunity to bear witne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make up your minds not to prepare your defense ahead of ti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I will give you such words and a wisdom that none of your adversaries will be able to resist or contradic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will even be betrayed by parents, brothers, relatives, and friends. They will kill some of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will be hated by everyone because of my na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Widow’s Gif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not a hair of your head will be lo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y your endurance, gain your lives.The Destruction of Jerusal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you see Jerusalem surrounded by armies, then recognize that its desolation has come ne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ose in Judea must flee to the mountains. Those inside the city must leave it, and those who are in the country must not enter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cause these are days of vengeance to fulfill all the things that are writt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oe to pregnant women and nursing mothers in those days, for there will be great distress in the land and wrath against this peop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will be killed by the sword, and be led captive into all the nations, and Jerusalem will be trampled by the Gentiles, until the times of the Gentiles are fulfilled.The Coming of the Son of M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there will be signs in the sun, moon, and stars; and there will be anguish on the earth among nations bewildered by the roaring of the sea and the wav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eople will faint from fear and expectation of the things that are coming on the world, because the powers of the heavens will be shak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y will see the Son of Man coming in a cloud with power and great glo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  looked up and saw the rich dropping their offerings into the temple treasury.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when these things begin to take place, stand up and lift your heads, because your redemption is near.”The Parable of the Fig Tre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he told them a parable: “Look at the fig tree, and all the tre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s soon as they put out leaves you can see for yourselves and recognize that summer is already nea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n the same way, when you see these things happening, recognize that the kingdom of God is nea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ruly I tell you, this generation will certainly not pass away until all things take plac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aven and earth will pass away, but my words will never pass away.The Need for Watchfulnes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e on your guard, so that your minds are not dulled from carousing, drunkenness, and worries of life, or that day will come on you unexpectedl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like a trap. For it will come on all who live on the face of the whole eart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be alert at all times, praying that you may have strength to escape all these things that are going to take place and to stand before the Son of Ma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uring  the day, he was teaching in the temple,  but in the evening he would go out and spend the night on what is called the Mount of Olive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also saw a poor widow dropping in two tiny coins.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all the people would come early in the morning to hear him in the temple.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ruly I tell you,” he said, “this poor widow has put in more than all of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all these people have put in gifts out of their surplus, but she out of her poverty has put in all she had to live on.”Destruction of the Temple Predict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some were talking about the temple, how it was adorned with beautiful stones and gifts dedicated to God, he s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se things that you see #— #the days will come when not one stone will be left on another that will not be thrown down.”Signs of the End of the Ag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eacher,” they asked him, “so when will these things happen? And what will be the sign when these things are about to take place? ” ]]></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2026-08-03T17:22:09Z</dcterms:created>
  <dcterms:modified xsi:type="dcterms:W3CDTF">2026-08-03T17:22:09Z</dcterms:modified>
  <dc:title>Bible.com.au: Luke 21:1-38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