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to them, “Neither will I tell you by what authority I do these things.”The Parable of the Vineyard Own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he began to tell the people this parable: “A man planted a vineyard, leased it to tenant farmers, and went away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harvest time he sent a servant to the farmers so that they might give him some fruit from the vineyard. But the farmers beat him and sent him away empty-h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ent yet another servant, but they beat that one too, treated him shamefully, and sent him away empty-hand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ent yet a third, but they wounded this one too and threw hi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owner of the vineyard said, ‘What should I do? I will send my beloved son. Perhaps they will respec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tenant farmers saw him, they discussed it among themselves and said, ‘This is the heir. Let’s kill him, so that the inheritance will be 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hrew him out of the vineyard and killed him.“What then will the owner of the vineyard do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come and kill those farmers and give the vineyard to others.”But when they heard this they said, “That must never happen!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looked at them and said, “Then what is the meaning of this Scripture:,The stone that the builders rejectedhas become the cornerst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uthority of Jesus Challen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who falls on that stone will be broken to pieces, but on whomever it falls, it will shatter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cribes and the chief priests  looked for a way to get their hands on him  that very hour, because they knew he had told this parable against them, but they feared the people. God and Caes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atched closely  and sent spies  who pretended to be righteous,  so that they could catch him in what he said,  to hand him  over to the governor’s  rule and author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questioned him, “Teacher, we know that you speak and teach correctly,  and you don’t show partiality , but teach truthfully the way of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pay taxes  to Caesar  or no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etecting their craftiness, he said to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ow me a denarius. Whose image and inscription does it have? ”“Caesar’s,” they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ll then,” he told them, “give to Caesar the things that are Caesar’s, and to God the things that are Go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not able to catch him in what he said in public, and being amazed at his answer, they became silent. The Sadducees and the Resurre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Sadducees, who say there is no resurrection,  came up and question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as he was teaching  the people in the temple and proclaiming the good news,  the chief priests and the scribes, with the elders,  c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acher, Moses wrote for us that if a man’s brother has a wife, and dies childless, his brother should take the wife and produce offspring for his br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ere seven brothers. The first took a wife an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e secon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In the same way, all seven died and left no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inally, the woman died to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resurrection, therefore, whose wife will the woman be? For all seven had married 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told them, “The children of this age marry and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ose who are counted worthy to take part in that age and in the resurrection from the dead neither marry nor are given in marria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y can no longer die, because they are like angels and are children of God, since they are children of the resurrec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ses even indicated in the passage about the burning bush that the dead are raised, where he calls the Lord the God of Abraham and the God of Isaac and the God of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to him, “Tell us, by what authority are you doing these things? Who is it who gave you this authority?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is not the God of the dead but of the living, because all are living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scribes answered, “Teacher, you have spoken we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no longer dared to ask him anything.The Question about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said to them, “How can they say that the Messiah is the son of Dav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David himself says in the Book of Psalms:The Lord declared to my Lord,‘Sit at my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ntil I make your enemies your footstoo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calls him ‘Lord.’ How, then, can he be his son? ”Warning against the Scrib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ile  all the people were listening, he said to his discip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o want to go around in long robes and who love greetings in the marketplaces, the best seats in the synagogues, and the places of honor at banque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devour widows’ houses and say long prayers just for show. These will receive harsher judg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nswered them, “I will also ask you a question. Tell 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s the baptism of John from heaven or of human orig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iscussed it among themselves: “If we say, ‘From heaven,’ he will say, ‘Why didn’t you believe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we say, ‘Of human origin,’ all the people  will stone us, because they are convinced that John was a prophe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answered that they did not know its origin.]]></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2026-05-23T19:48:23Z</dcterms:created>
  <dcterms:modified xsi:type="dcterms:W3CDTF">2026-05-23T19:48:23Z</dcterms:modified>
  <dc:title>Bible.com.au: Luke 20:1-47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