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ame region, shepherds were staying out in the fields and keeping watch at night over their fl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n angel of the Lord  stood before them,  and the glory of the Lord  shone around them, and they were terrifie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angel said to them, “Don’t be afraid,  for look, I proclaim to you good news of great joy that will be for all the peop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day in the city of David a Savior  was born for you, who is the Messiah,  th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ill be the sign for you:  You will find a baby wrapped tightly in cloth and lying in a m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ddenly there was a multitude of the heavenly host  with the angel, praising God and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lory to God in the highest heaven, and peace on earth  to people he favor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ngels had left them and returned to heaven, the shepherds said to one another, “Let’s go straight to Bethlehem and see what has happened, which the Lord has made known to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hurried off and found both Mary and Joseph, and the baby who was lying in the m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seeing them, they reported the message they were told about this chi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who heard it were amazed  at what the shepherds said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ary was treasuring up all these things in her heart  and meditating on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hepherds returned, glorifying and praising God  for all the things they had seen and heard, which were just as they had been told.The Circumcision and Presentation of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eight days were completed for his circumcision,  he was named Jesus  #— #the name given by the angel before he was conceiv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 days of their purification according to the law of Moses were finished,  they brought him up to Jerusalem to present him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st as it is written in the law of the Lord,Every firstborn male will be dedicated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offer a sacrifice (according to what is stated in the law of the Lord, a pair of turtledoves or two young pigeons,).Simeon’s Prophetic Pra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a man in Jerusalem whose name was Simeon. This man was righteous and devout,  looking forward to Israel’s consolation,  and the Holy Spirit was o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had been revealed to him by the Holy Spirit  that he would not see death before he saw the Lord’s Messia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uided by the Spirit, he entered the temple. When the parents brought in the child Jesus to perform for him what was customary under the la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a decree went out from Caesar Augustus  that the whole empire  should be regist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imeon took him up in his arms, praised God, and s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Master,you can dismiss your servant in peace,as you promis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y eyes have seen your salvatio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have prepared itin the presence of all people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ight for revelation to the Gentiles ,and glory to your people Israel.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father and mother  were amazed at what was being said about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imeon blessed them and told his mother Mary, “Indeed, this child is destined to cause the fall and rise of many in Israel  and to be a sign that will be opposed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 sword will pierce your own soul #— #that the thoughts  of many hearts may be revealed.”Anna’s Testimon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 was also a prophetess,  Anna, a daughter of Phanuel, of the tribe of Asher.  She was well along in years, having lived with her husband seven years after her marriag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as a widow for eighty-four years.  She did not leave the temple, serving God night and day with fasting and prayer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first registration took place while  Quirinius was governing Syria.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t that very moment,  she came up and began to thank God and to speak about him to all who were looking forward to the redemption of Jerusalem. ,The Family’s Return to Nazar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y had completed everything according to the law of the Lord, they returned to Galilee, to their own town of Nazareth.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boy grew up and became strong, filled with wisdom, and God’s grace was on him. In His Father’s Hou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ry year his parents traveled to Jerusalem for the Passover Festival.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he was twelve years old, they went up according to the custom of the festival.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ose days were over,  as they were returning, the boy Jesus stayed behind in Jerusalem, but his parents  did not know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suming he was in the traveling party, they went a day’s journey. Then they began looking for him among their relatives and frie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y did not find him, they returned to Jerusalem to search for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three days, they found him in the temple sitting among the teachers, listening to them and asking them ques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ose who heard him were astounded at his understanding and his answ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everyone went to be registered, each to his own tow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his parents saw him, they were astonished, and his mother said to him,  “Son, why have you treated us like this? Your father and I have been anxiously searching for you.”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y were you searching for me? ” he asked them. “Didn’t you know that it was necessary for me to be in my Father’s house?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y did not understand what he said to them. In Favor with God and with Peopl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he went down with them and came to Nazareth and was obedient to them. His mother kept all these things in her heart.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increased in wisdom and stature, and in favor with God and with people.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eph also went up from the town of Nazareth  in Galilee, to Judea, to the city of David, which is called Bethlehem,  because he was of the house and family line of Davi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be registered along with Mary, who was engaged to him  and was preg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y were there, the time came for her to give bi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he gave birth to her firstborn son, and she wrapped him tightly in cloth and laid him in a manger,  because there was no guest room available for them.The Shepherds and the Angel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2026-05-22T21:12:59Z</dcterms:created>
  <dcterms:modified xsi:type="dcterms:W3CDTF">2026-05-22T21:12:59Z</dcterms:modified>
  <dc:title>Bible.com.au: Luke 2:1-52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