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cchaeus stood there and said to the Lord, “Look, I’ll give half of my possessions to the poor,  Lord. And if I have extorted  anything from anyone, I’ll pay back four times as muc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day salvation has come to this house,” Jesus told him, “because he too is a son of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on of Man has come to seek and to save the lost.”The Parable of the Ten Min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were listening to this, he went on to tell a parable because he was near Jerusalem,  and they thought the kingdom of God was going to appear right awa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he said, “A nobleman traveled to a far country to receive for himself authority to be king and then to ret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called ten of his servants, gave them ten minas, and told them, ‘Engage in business until I come ba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is subjects hated him and sent a delegation after him, saying, ‘We don’t want this man to rule ove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his return, having received the authority to be king, he summoned those servants he had given the money to, so that he could find out how much they had made in busi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rst came forward and said, ‘Master, your mina has earned ten more mina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Well done, good servant! ’ he told him. ‘Because you have been faithful in a very small matter, have authority over ten tow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Visits Zacchae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came and said, ‘Master, your mina has made five mina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said to him, ‘You will be over five tow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came and said, ‘Master, here is your mina. I have kept it safe in a cl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I was afraid of you since you’re a harsh man: you collect what you didn’t deposit and reap what you didn’t s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old him, ‘I will condemn you by what you have said, you evil servant! If you knew I was a harsh man, collecting what I didn’t deposit and reaping what I didn’t s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then, didn’t you put my money in the bank? And when I returned, I would have collected it with inte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said to those standing there, ‘Take the mina away from him and give it to the one who has ten min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said to him, ‘Master, he has ten min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I tell you, that to everyone who has, more will be given; and from the one who does not have, even what he does have will be taken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bring here these enemies of mine, who did not want me to rule over them, and slaughter them in my presence.’ ”The Triumphal E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entered Jericho and was passing throu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had said these things, he went on ahead, going up to Jerusalem.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approached Bethphage and Bethany, at the place called the Mount of Olives,  he sent two of the discipl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id, “Go into the village ahead of you. As you enter it, you will find a colt tied there, on which no one has ever sat. Untie it and bring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nyone asks you, ‘Why are you untying it? ’ say this: ‘The Lord needs i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ose who were sent left and found it just as he had told the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y were untying the colt, its owners said to them, “Why are you untying the col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needs it,” they s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brought it to Jesus, and after throwing their clothes on the colt, they helped Jesus get on i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was going along, they were spreading their clothes on the roa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he came near the path down the Mount of Olives, and the whole crowd of the disciples began to praise God joyfully with a loud voice for all the miracles they had se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as a man named Zacchaeus who was a chief tax collector, and he was ric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lessed is the King who comesin the name of the Lord.,Peace in heavenand glory  in the highest heaven!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of the Pharisees from the crowd told him, “Teacher, rebuke your discip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answered, “I tell you, if they were to keep silent, the stones would cry out.”Jesus’s Love for Jerusal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he approached and saw the city, he wept  for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If you knew this day what would bring peace #— #but now it is hidden from your ey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days will come on you when your enemies will build a barricade around you, surround you, and hem you in on every sid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crush you and your children among you to the ground, and they will not leave one stone on another in your midst, because you did not recognize the time when God visited you.”Cleansing the Tem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went into the temple and began to throw out those who were selling,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It is written, my house will be a house of prayer, but you have made it a den of thieves!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 day he was teaching  in the temple. The chief priests, the scribes, and the leaders of the people were looking for a way to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trying to see who Jesus was, but he was not able because of the crowd, since he was a short m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y could not find a way to do it, because all the people  were captivated by what they hea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running ahead, he climbed up a sycamore tree to see Jesus, since he was about to pass that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came to the place, he looked up and said to him, “Zacchaeus, hurry and come down because today it is necessary for me to stay at your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quickly came down and welcomed him joyfu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who saw it began to complain,  “He’s gone to stay with a sinful man.”]]></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2026-05-22T21:13:46Z</dcterms:created>
  <dcterms:modified xsi:type="dcterms:W3CDTF">2026-05-22T21:13:46Z</dcterms:modified>
  <dc:title>Bible.com.au: Luke 19:1-48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