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that he will swiftly grant them justice. Nevertheless, when the Son of Man comes, will he find faith on earth? ”The Parable of the Pharisee and the Tax Collect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lso told this parable to some who trusted in themselves  that they were righteous  and looked down  on everyone el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men went up to the temple to pray, one a Pharisee and the other a tax collec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was standing and praying like this about himself: ‘God, I thank you that I’m not like other people #— #greedy, unrighteous, adulterers, or even like this tax collect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ice a week; I give a tenth, of everything I g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tax collector, standing far off, would not even raise his eyes to heaven but kept striking his chest and saying, ‘God, have mercy on me,, a sinn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this one went down to his house justified rather than the other, because everyone who exalts himself will be humbled, but the one who humbles himself will be exalted.”Blessing the Child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were bringing infants to him so that he might touch them, but when the disciples saw it, they rebuk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however, invited them: “Let the little children come to me, and don’t stop them, because the kingdom of God belongs to such as the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ruly I tell you, whoever does not receive the kingdom of God like a little child will never enter it.”The Rich Young Rul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Persistent Wido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ruler  asked him, “Good teacher, what must I do to inherit eternal life?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o you call me good? ” Jesus asked him. “No one is good except God al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know the commandments: Do not commit adultery; do not murder; do not steal; do not bear false witness; honor your father and m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kept all these from my youth,”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Jesus heard this, he told him, “You still lack one thing: Sell all you have and distribute it to the poor, and you will have treasure in heaven. Then come, follow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he heard this, he became extremely sad,  because he was very rich.Possessions and the Kingd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eing that he became sad,  Jesus said, “How hard it is for those who have wealth to enter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t is easier for a camel to go through the eye of a needle than for a rich person to enter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se who heard this asked, “Then who can be saved? ”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eplied, “What is impossible with man is possible with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e told them a parable on the need for them to pray  always and not give up.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aid, “Look, we have left what we had and followed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he said to them, “Truly I tell you, there is no one who has left a house, wife or brothers or sisters, parents or children because of the kingdom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will not receive many times more at this time, and eternal life in the age to come.”The Third Prediction of His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took the Twelve aside and told them, “See, we are going up to Jerusalem. Everything that is written through the prophets about the Son of Man will be accompl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he will be handed over to the Gentiles, and he will be mocked, insulted, spit 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ey flog him, they will kill him, and he will rise on the third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understood none of these things.  The meaning of the saying , was hidden  from them, and they did not grasp what was said.A Blind Man Receives His Sigh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he approached Jericho, a blind man was sitting by the road begg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aring a crowd passing by, he inquired what was happen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of Nazareth  is passing by,” they tol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judge in a certain town who didn’t fear God or respect peop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he called out,  “Jesus, Son of David,  have mercy  on me!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ose in front told him to keep quiet,  but he kept crying out all the more, “Son of David, have mercy on me!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topped and commanded that he be brought to him. When he came closer, he ask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at do you want me to do for you? ”“Lord,” he said, “I want to s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Receive your sight,” Jesus told him. “Your faith has saved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nstantly he could see, and he began to follow him, glorifying God.  All the people,  when they saw it, gave praise to G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widow in that town kept coming to him, saying, ‘Give me justice against my advers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 while he was unwilling, but later he said to himself, ‘Even though I don’t fear God or respect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this widow keeps pestering me, I will give her justice, so that she doesn’t wear me out by her persistent com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Listen to what the unjust judge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ll not God grant justice to his elect who cry out to him day and night? Will he delay helping them?]]></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2026-06-09T23:54:52Z</dcterms:created>
  <dcterms:modified xsi:type="dcterms:W3CDTF">2026-06-09T23:54:52Z</dcterms:modified>
  <dc:title>Bible.com.au: Luke 18:1-43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