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presProps" Target="presProps.xml"/>
  <Relationship Id="rId43" Type="http://schemas.openxmlformats.org/officeDocument/2006/relationships/viewProps" Target="viewProps.xml"/>
  <Relationship Id="rId44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805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Luke 17:1-37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SB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rnings from Jesus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  said to his disciples, “Offenses will certainly come, but woe to the one through whom they come!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 would be better for him if a millstone were hung around his neck and he were thrown into the sea than for him to cause one of these little ones to stumble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e on your guard. If your brother sins, rebuke him, and if he repents, forgive him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if he sins against you seven times in a day, and comes back to you seven times, saying, ‘I repent,’ you must forgive him.”Faith and Duty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  apostles  said to the Lord, “Increase our faith.” 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If you have faith the size of a mustard seed,” the Lord said, “you can say to this mulberry tree, ‘Be uprooted and planted in the sea,’ and it will obey you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Which one of you having a servant tending sheep or plowing will say to him when he comes in from the field, ‘Come at once and sit down to eat’?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stead, will he not tell him, ‘Prepare something for me to eat, get ready, and serve me while I eat and drink; later you can eat and drink’?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oes he thank that servant because he did what was commanded?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the same way, when you have done all that you were commanded, you should say, ‘We are unworthy servants; we’ve only done our duty.’ ”Ten Men Healed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ile traveling to Jerusalem,  he passed between  Samaria and Galilee. 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s he entered a village, ten men with leprosy  met him. They stood at a distance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raised their voices, saying, “Jesus, Master,  have mercy on us! ”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he saw them, he told them, “Go and show yourselves to the priests.” And while they were going, they were cleansed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one of them, seeing that he was healed, returned and, with a loud voice, gave glory to God. 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fell facedown  at his feet, thanking him. And he was a Samaritan. 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Jesus said, “Were not ten cleansed? Where are the nine?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idn’t any return to give glory to God except this foreigner? ”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he told him, “Get up and go on your way. Your faith has saved you.”The Coming of the Kingdom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he was  asked by the Pharisees when the kingdom of God would come,  he answered them, “The kingdom of God is not coming with something observable;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 one will say, ‘See here! ’ or ‘There! ’ For you see, the kingdom of God is in your midst.”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he told the disciples, “The days are coming when you will long to see one of the days of the Son of Man, but you won’t see it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y will say to you, ‘See there! ’ or ‘See here! ’ Don’t follow or run after them.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as the lightning flashes from horizon to horizon and lights up the sky, so the Son of Man will be in his day.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first it is necessary that he suffer many things and be rejected by this generation.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Just as it was in the days of Noah, so it will be in the days of the Son of Man: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eople went on eating, drinking, marrying and being given in marriage until the day Noah boarded the ark, and the flood came and destroyed them all.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 will be the same as it was in the days of Lot: People went on eating, drinking, buying, selling, planting, building.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on the day Lot left Sodom, fire and sulfur rained from heaven and destroyed them all.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 will be like that on the day the Son of Man is revealed.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On that day, a man on the housetop, whose belongings are in the house, must not come down to get them. Likewise the man who is in the field must not turn back.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Remember Lot’s wife!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ever tries to make his life secure will lose it, and whoever loses his life will preserve it.]]>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tell you, on that night two will be in one bed; one will be taken and the other will be left.]]>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wo women will be grinding grain together; one will be taken and the other left.”]]>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Where, Lord? ”  they asked him.He said to them, “Where the corpse is, there also the vultures will be gathered.”]]>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39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2026-11-08T18:58:34Z</dcterms:created>
  <dcterms:modified xsi:type="dcterms:W3CDTF">2026-11-08T18:58:34Z</dcterms:modified>
  <dc:title>Bible.com.au: Luke 17:1-37 (CSB)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