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7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7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, will he not tell him, ‘Prepare something for me to eat, get ready, and serve me while I eat and drink; later you can eat and drink’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he thank that servant because he did what was commanded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when you have done all that you were commanded, you should say, ‘We are unworthy servants; we’ve only done our duty.’ ”Ten Men Healed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raveling to Jerusalem,  he passed between  Samaria and Galile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e entered a village, ten men with leprosy , met him. They stood at a distance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ised their voices, saying, “Jesus, Master,  have mercy on us! 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saw them, he told them, “Go and show yourselves to the priests.” And while they were going, they were cleans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ne of them, seeing that he was healed, returned and, with a loud voice, gave glory to God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ell facedown  at his feet, thanking him. And he was a Samaritan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said, “Were not ten cleansed? Where are the nine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s from Jesu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n’t any return to give glory to God except this foreigner? 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ld him, “Get up and go on your way. Your faith has saved you.”,The Coming of the Kingdom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was  asked by the Pharisees when the kingdom of God would come,  he answered them, “The kingdom of God is not coming with something observable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will say, ‘See here! ’ or ‘There! ’ For you see, the kingdom of God is in your midst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told the disciples, “The days are coming when you will long to see one of the days of the Son of Man, but you won’t see i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say to you, ‘See there! ’ or ‘See here! ’ Don’t follow or run after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lightning flashes from horizon to horizon and lights up the sky, so the Son of Man will be in his da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irst it is necessary that he suffer many things and be rejected by this generati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Just as it was in the days of Noah, so it will be in the days of the Son of Man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ent on eating, drinking, marrying and being given in marriage until the day Noah boarded the ark, and the flood came and destroyed them al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  said to his disciples, “Offenses will certainly come, but woe to the one through whom they come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the same as it was in the days of Lot: People went on eating, drinking, buying, selling, planting, building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n the day Lot left Sodom, fire and sulfur rained from heaven and destroyed them al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like that on the day the Son of Man is reveal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day, a man on the housetop, whose belongings are in the house, must not come down to get them. Likewise the man who is in the field must not turn back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Lot’s wife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tries to make his life secure, will lose it, and whoever loses his life will preserve i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ell you, on that night two will be in one bed; one will be taken and the other will be lef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women will be grinding grain together; one will be taken and the other left.”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ere, Lord? ”  they asked him.He said to them, “Where the corpse is, there also the vultures will be gathered.”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ould be better for him if a millstone were hung around his neck and he were thrown into the sea than for him to cause one of these little ones to stumb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n your guard. If your brother sins, rebuke him, and if he repents, forgive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e sins against you seven times in a day, and comes back to you seven times, saying, ‘I repent,’ you must forgive him.”Faith and Duty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  apostles  said to the Lord, “Increase our faith.”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you have faith the size of a mustard seed,” the Lord said, “you can say to this mulberry tree, ‘Be uprooted and planted in the sea,’ and it will obey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ich one of you having a servant tending sheep or plowing will say to him when he comes in from the field, ‘Come at once and sit down to eat’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2026-08-03T16:10:44Z</dcterms:created>
  <dcterms:modified xsi:type="dcterms:W3CDTF">2026-08-03T16:10:44Z</dcterms:modified>
  <dc:title>Bible.com.au: Luke 17:1-37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