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aster praised the unrighteous manager because he had acted shrewdly. For the children of this age are more shrewd than the children of light in dealing with their own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tell you, make friends for yourselves by means of worldly wealth, so that when it fails, they may welcome you into eternal dwell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ever is faithful in very little is also faithful in much, and whoever is unrighteous in very little is also unrighteous in mu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f you have not been faithful with worldly wealth, who will trust you with what is genu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you have not been faithful with what belongs to someone else, who will give you what is your 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servant can serve two masters, since either he will hate one and love the other, or he will be devoted to one and despise the other. You cannot serve both God and money.”Kingdom Valu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harisees, who were lovers of money,  were listening to all these things and scoffing  a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old them, “You are the ones who justify yourselves in the sight of others, but God knows your hearts. For what is highly admired by people is revolting in God’s s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aw and the Prophets were until John; since then, the good news of the kingdom of God has been proclaimed, and everyone is urgently invited to enter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t is easier for heaven and earth to pass away than for one stroke of a letter in the law to drop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Dishonest Manag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one who divorces his wife and marries another woman commits adultery, and everyone who marries a woman divorced from her husband commits adultery.The Rich Man and Lazar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a rich man who would dress in purple and fine linen, feasting lavishly every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 poor man named Lazarus, covered with sores, was lying at his ga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longed to be filled with what fell from the rich man’s table, but instead the dogs would come and lick his sor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e day the poor man died and was carried away by the angels to Abraham’s side., The rich man also died and was bur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ing in torment in Hades, he looked up and saw Abraham a long way off, with Lazarus at his 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ather Abraham! ’ he called out, ‘Have mercy on me and send Lazarus to dip the tip of his finger in water and cool my tongue, because I am in agony in this flam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Son,’ Abraham said, ‘remember that during your life you received your good things, just as Lazarus received bad things, but now he is comforted here, while you are in agon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sides all this, a great chasm has been fixed between us and you, so that those who want to pass over from here to you cannot; neither can those from there cross over to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 ‘Father,’ he said, ‘then I beg you to send him to my father’s house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he said to the disciples, “There was a rich man who received an accusation that his manager was squandering his possess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I have five brothers #— #to warn them, so that they won’t also come to this place of torm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Abraham said, ‘They have Moses and the prophets; they should listen to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No, father Abraham,’ he said. ‘But if someone from the dead goes to them, they will rep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he told him, ‘If they don’t listen to Moses and the prophets, they will not be persuaded if someone rises from the dea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e called the manager in and asked, ‘What is this I hear about you? Give an account of your management, because you can no longer be my mana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manager said to himself, ‘What will I do since my master is taking the management away from me? I’m not strong enough to dig; I’m ashamed to be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know what I’ll do so that when I’m removed from management, people will welcome me into their hom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summoned each one of his master’s debtors. ‘How much do you owe my master? ’ he asked the first 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A hundred measures of olive oil,’ he said.“ ‘Take your invoice,’ he told him, ‘sit down quickly, and write fif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xt he asked another, ‘How much do you owe? ’“ ‘A hundred measures of wheat,’ he said.“ ‘Take your invoice,’ he told him, ‘and write eighty.’]]></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2026-08-03T16:11:13Z</dcterms:created>
  <dcterms:modified xsi:type="dcterms:W3CDTF">2026-08-03T16:11:13Z</dcterms:modified>
  <dc:title>Bible.com.au: Luke 16:1-31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