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08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5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Or what woman who has ten silver coins,, if she loses one coin, does not light a lamp, sweep the house, and search carefully until she finds it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he finds it, she calls her friends and neighbors together, saying, ‘Rejoice with me, because I have found the silver coin I lost! 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ell you, in the same way, there is joy in the presence of God’s angels over one sinner who repents.”The Parable of the Lost Son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so said, “A man had two s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er of them said to his father, ‘Father, give me the share of the estate I have coming to me.’ So he distributed the assets to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many days later, the younger son gathered together all he had and traveled to a distant country, where he squandered his estate in foolish liv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had spent everything, a severe famine struck that country, and he had noth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went to work for one of the citizens of that country, who sent him into his fields to feed pig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nged to eat his fill from the pods that the pigs were eating, but no one would give him anyth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came to his senses, he said, ‘How many of my father’s hired workers have more than enough food, and here I am dying of hunger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rable of the Lost Shee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’ll get up, go to my father, and say to him, “Father, I have sinned against heaven and in your sigh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’m no longer worthy to be called your son. Make me like one of your hired workers.” ’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got up and went to his father. But while the son was still a long way off, his father saw him and was filled with compassion. He ran, threw his arms around his neck, and kissed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 said to him, ‘Father, I have sinned against heaven and in your sight. I’m no longer worthy to be called your son.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the father told his servants, ‘Quick! Bring out the best robe and put it on him; put a ring on his finger and sandals on his fee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bring the fattened calf and slaughter it, and let’s celebrate with a feast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is son of mine was dead and is alive again; he was lost and is found! ’ So they began to celebrat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w his older son was in the field; as he came near the house, he heard music and danc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summoned one of the servants, questioning what these things mean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our brother is here,’ he told him, ‘and your father has slaughtered the fattened calf because he has him back safe and sound.’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  the tax collectors  and sinners were approaching to listen to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n he became angry and didn’t want to go in. So his father came out and pleaded with 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replied to his father, ‘Look, I have been slaving many years for you, and I have never disobeyed your orders, yet you never gave me a goat so that I could celebrate with my friend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is son of yours came, who has devoured your assets with prostitutes, you slaughtered the fattened calf for him.’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 ‘Son,’ he said to him, ‘you are always with me, and everything I have is your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had to celebrate and rejoice, because this brother of yours was dead and is alive again; he was lost and is found.’ 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harisees and scribes were complaining, “This man welcomes sinners  and eats with them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told them this parable: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man among you, who has a hundred sheep and loses one of them, does not leave the ninety-nine in the open field and go after the lost one until he finds i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as found it, he joyfully puts it on his shoulder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oming home, he calls his friends and neighbors together, saying to them, ‘Rejoice with me, because I have found my lost sheep! ’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ell you, in the same way, there will be more joy in heaven over one sinner who repents than over ninety-nine righteous people who don’t need repentance.The Parable of the Lost Coin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2026-06-23T00:29:37Z</dcterms:created>
  <dcterms:modified xsi:type="dcterms:W3CDTF">2026-06-23T00:29:37Z</dcterms:modified>
  <dc:title>Bible.com.au: Luke 15:1-32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