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are invited by someone to a wedding banquet, don’t sit in the place of honor, because a more distinguished person than you may have been invited by your h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ne who invited both of you may come and say to you, ‘Give your place to this man,’ and then in humiliation, you will proceed to take the lowes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ou are invited, go and sit in the lowest place, so that when the one who invited you comes, he will say to you, ‘Friend, move up higher.’ You will then be honored in the presence of all the other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everyone who exalts himself will be humbled, and the one who humbles himself will be exal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also said to the one who had invited him, “When you give a lunch or a dinner, don’t invite your friends, your brothers or sisters, your relatives, or your rich neighbors, because they might invite you back, and you would be rep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contrary, when you host a banquet, invite those who are poor, maimed, lame, or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will be blessed, because they cannot repay you; for you will be repaid at the resurrection of the righteous.”The Parable of the Large Banqu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ne of those who reclined at the table with him heard these things, he said to him, “Blessed is the one who will eat bread in the kingdom of God!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told him, “A man was giving a large banquet and invited man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time of the banquet, he sent his servant to tell those who were invited, ‘Come, because everything is now rea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abbath Controver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thout exception they all began to make excuses. The first one said to him, ‘I have bought a field, and I must go out and see it. I ask you to excus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other said, ‘I have bought five yoke of oxen, and I’m going to try them out. I ask you to excu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said, ‘I just got married, and therefore I’m unable to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servant came back and reported these things to his master. Then in anger, the master of the house told his servant, ‘Go out quickly into the streets and alleys of the city, and bring in here the poor, maimed, blind, and l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Master,’ the servant said, ‘what you ordered has been done, and there’s still ro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aster told the servant, ‘Go out into the highways and hedges and make them come in, so that my house may be fil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tell you, not one of those people who were invited will enjoy my banquet.’ ”The Cost of Following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great crowds were traveling with him. So he turned and said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one comes to me and does not hate his own father and mother, wife and children, brothers and sisters #— #yes, and even his own life #— #he cannot be my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ever does not bear his own cross and come after me cannot be my disci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when he went in to eat  at the house of one of the leading Pharisees,  they were watching him closely.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ich of you, wanting to build a tower, doesn’t first sit down and calculate the cost to see if he has enough to complet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wise, after he has laid the foundation and cannot finish it, all the onlookers will begin to ridicul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This man started to build and wasn’t able to fini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what king, going to war against another king, will not first sit down and decide if he is able with ten thousand to oppose the one who comes against him with twenty thous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not, while the other is still far off, he sends a delegation and asks for terms of pe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therefore, every one of you who does not renounce all his possessions cannot be my disci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salt is good, but if salt should lose its taste, how will it be made sal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n’t fit for the soil or for the manure pile; they throw it out. Let anyone who has ears to hear list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n front of him was a man whose body was swollen with flu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response, Jesus asked the law experts  and the Pharisees, “Is it lawful to heal on the Sabbath or no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kept silent. He took the man, healed him, and sent hi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them, he said, “Which of you whose son or ox falls into a well, will not immediately pull him out on the Sabbath d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could find no answer to these things.Teachings on Humil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ld a parable  to those who were invited, when he noticed how they would choose the best places  for themselve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2026-05-21T17:59:35Z</dcterms:created>
  <dcterms:modified xsi:type="dcterms:W3CDTF">2026-05-21T17:59:35Z</dcterms:modified>
  <dc:title>Bible.com.au: Luke 14:1-35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