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are invited by someone to a wedding banquet, don’t sit in the place of honor, because a more distinguished person than you may have been invited by your h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e who invited both of you may come and say to you, ‘Give your place to this man,’ and then in humiliation, you will proceed to take the lowes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are invited, go and sit in the lowest place, so that when the one who invited you comes, he will say to you, ‘Friend, move up higher.’ You will then be honored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everyone who exalts himself will be humbled, and the one who humbles himself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also said to the one who had invited him, “When you give a lunch or a dinner, don’t invite your friends, your brothers or sisters, your relatives, or your rich neighbors, because they might invite you back, and you would be rep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contrary, when you host a banquet, invite those who are poor, maimed, lame, or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because they cannot repay you; for you will be repaid at the resurrection of the righteous.”The Parable of the Large Banqu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ose who reclined at the table with him heard these things, he said to him, “Blessed is the one who will eat bread in the kingdom of God!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told him, “A man was giving a large banquet and invited m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time of the banquet, he sent his servant to tell those who were invited, ‘Come, because everything is now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abbath Controver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thout exception they all began to make excuses. The first one said to him, ‘I have bought a field, and I must go out and see it. I ask you to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said, ‘I have bought five yoke of oxen, and I’m going to try them out. I ask you to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aid, ‘I just got married, and therefore I’m unable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servant came back and reported these things to his master. Then in anger, the master of the house told his servant, ‘Go out quickly into the streets and alleys of the city, and bring in here the poor, maimed, blind, and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Master,’ the servant said, ‘what you ordered has been done, and there’s still ro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ster told the servant, ‘Go out into the highways and hedges and make them come in, so that my house may be fil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not one of those people who were invited will enjoy my banquet.’ ”The Cost of Following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great crowds were traveling with him. So he turned and said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comes to me and does not hate his own father and mother, wife and children, brothers and sisters #— #yes, and even his own life #— #he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ever does not bear his own cross and come after me cannot be my disci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he went in to eat  at the house of one of the leading Pharisees,  they were watching him closely.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ich of you, wanting to build a tower, doesn’t first sit down and calculate the cost to see if he has enough to complet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wise, after he has laid the foundation and cannot finish it, all the onlookers will begin to ridicul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man started to build and wasn’t able to fini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what king, going to war against another king, will not first sit down and decide if he is able with ten thousand to oppose the one who comes against him with twenty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not, while the other is still far off, he sends a delegation and asks for terms of pe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therefore, every one of you who does not renounce all his possessions cannot be my disci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alt is good, but if salt should lose its taste, how will it be made sal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n’t fit for the soil or for the manure pile; they throw it out. Let anyone who has ears to hear list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him was a man whose body was swollen with flu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response, Jesus asked the law experts  and the Pharisees, “Is it lawful to heal on the Sabbath or no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kept silent. He took the man, healed him, and sent him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 them, he said, “Which of you whose son or ox falls into a well, will not immediately pull him out on the Sabbath da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could find no answer to these things.Teachings on Humil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ld a parable  to those who were invited, when he noticed how they would choose the best places  for themselv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Luke 14:1-35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