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29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3: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he replied to him, ‘Sir, leave it this year also, until I dig around it and fertilize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erhaps it will produce fruit next year, but if not, you can cut it down.’ ”Healing a Daughter of Abraha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he was teaching in one of the synagogues on the Sabbath,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 woman was there who had been disabled by a spirit , for over eighteen years. She was bent over and could not straighten up at all.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Jesus saw her, he called out to her,  “Woman, you are free of your disabil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he laid his hands on her,  and instantly she was restored  and began to glorify God.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leader of the synagogue, indignant  because Jesus had healed on the Sabbath, responded by telling the crowd, “There are six days when work should be done;  therefore come on those days and be healed and not on the Sabbath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Lord answered him and said, “Hypocrites! Doesn’t each one of you untie his ox or donkey from the feeding trough on the Sabbath and lead it to wa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atan has bound this woman, a daughter of Abraham, for eighteen years #— #shouldn’t she be untied from this bondage on the Sabbath day?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he had said these things, all his adversaries  were humiliated,  but the whole crowd was rejoicing over all the glorious things he was doing. The Parables of the Mustard Seed and of the Leav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pent or Peris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said, therefore, “What is the kingdom of God like, and what can I compare it t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t’s like a mustard seed that a man took and sowed in his garden. It grew and became a tree, and the birds of the sky nested in its branch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gain he said, “What can I compare the kingdom of God t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s like leaven, that a woman took and mixed into fifty pounds of flour until all of it was leavened.”The Narrow W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went through one town and village after another, teaching and making his way to Jerusalem.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ord,” someone asked him, “are only a few people going to be saved? ” He said to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ake every effort to enter through the narrow door, because I tell you, many will try to enter and won’t be ab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nce the homeowner gets up and shuts the door. Then you will stand outside and knock on the door, saying, ‘Lord, open up for us! ’ He will answer you, ‘I don’t know you or where you’re fro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you will say, ‘We ate and drank in your presence, and you taught in our stree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he will say, ‘I tell you, I don’t know you or where you’re from. Get away from me, all you evildoer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some people came and reported to him about the Galileans  whose blood Pilate  had mixed with their sacrific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 will be weeping and gnashing of teeth in that place, when you see Abraham, Isaac, Jacob, and all the prophets in the kingdom of God, but yourselves thrown ou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will come from east and west, from north and south, to share the banquet in the kingdom of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te this: Some who are last will be first, and some who are first will be last.”Jesus and Herod Antipa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t that time some Pharisees came and told him, “Go, get out of here. Herod  wants to kill you.”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said to them, “Go tell that fox, ‘Look, I’m driving out demons and performing healings today and tomorrow, and on the third day I will complete my wor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et it is necessary that I travel today, tomorrow, and the next day, because it is not possible for a prophet to perish outside of Jerusalem.Jesus’s Lamentation over Jerusal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rusalem, Jerusalem, who kills the prophets and stones those who are sent to her. How often I wanted to gather your children together, as a hen gathers her chicks under her wings, but you were not will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ee, your house is abandoned to you. I tell you, you will not see me until the time comes when you say, ‘Blessed is he who comes in the name of the Lord’!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responded to them, “Do you think that these Galileans were more sinful than all the other Galileans because they suffered these thing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 I tell you; but unless you repent, you will all perish as we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r those eighteen that the tower in Siloam fell on and killed #— #do you think they were more sinful than all the other people who live in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 I tell you; but unless you repent, you will all perish as well.”The Parable of the Barren Fig Tr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told this parable:  “A man had a fig tree that was planted in his vineyard. He came looking for fruit on it and found n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told the vineyard worker, ‘Listen, for three years I have come looking for fruit on this fig tree and haven’t found any. Cut it down! Why should it even waste the soil? ’]]></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2026-06-04T20:57:08Z</dcterms:created>
  <dcterms:modified xsi:type="dcterms:W3CDTF">2026-06-04T20:57:08Z</dcterms:modified>
  <dc:title>Bible.com.au: Luke 13:1-35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