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say to you, anyone who acknowledges me before others, the Son of Man will also acknowledge him before the angel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oever denies me before others will be denied before the angel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one who speaks a word against the Son of Man will be forgiven, but the one who blasphemes against the Holy Spirit will not be for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y bring you before synagogues and rulers and authorities, don’t worry about how you should defend yourselves or what you should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Holy Spirit will teach you at that very hour what must be said.”The Parable of the Rich F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one from the crowd said to him, “Teacher,  tell my brother to divide the inheritance wit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iend,” he said to him, “who appointed me a judge or arbitrator over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hen told them, “Watch out and be on guard against all greed, because one’s life is not in the abundance of his possess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told them a parable:  “A rich man’s land was very product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hought to himself, ‘What should I do, since I don’t have anywhere to store my cro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ware of Religious Hypocri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do this,’ he said. ‘I’ll tear down my barns and build bigger ones and store all my grain and my goods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ll say to myself, “You have many goods stored up for many years. Take it easy; eat, drink, and enjoy yourself.”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od said to him, ‘You fool! This very night your life is demanded of you. And the things you have prepared #— #whose will they b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s how it is with the one who stores up treasure for himself and is not rich toward God.”The Cure for Anxie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said to his disciples, “Therefore I tell you, don’t worry about your life, what you will eat; or about the body, what you will w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life is more than food and the body more than clo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 the ravens: They don’t sow or reap; they don’t have a storeroom or a barn; yet God feeds them. Aren’t you worth much more than the bi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an any of you add one moment to his life span by worr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en you’re not able to do even a little thing, why worry about the r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ider how the wildflowers grow: They don’t labor or spin thread. Yet I tell you, not even Solomon in all his splendor was adorned like one of the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anwhile, a crowd of many thousands came together, so that they were trampling  on one another. He began to say to his disciples first,  “Be on your guard against the leaven, of the Pharisees, which is hypocri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at’s how God clothes the grass, which is in the field today and is thrown into the furnace tomorrow, how much more will he do for you #— #you of little fa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n’t strive for what you should eat and what you should drink, and don’t be anxio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Gentile world eagerly seeks all these things, and your Father knows that you need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seek his kingdom, and these things will be provided for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n’t be afraid, little flock, because your Father delights to give you the kingd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ll your possessions and give to the poor. Make money-bags for yourselves that won’t grow old, an inexhaustible treasure in heaven, where no thief comes near and no moth destro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where your treasure is, there your heart will be also.Ready for the Master’s Retur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 ready for service and have your lamps l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are to be like people waiting for their master to return from the wedding banquet so that when he comes and knocks, they can open the door for him at o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lessed will be those servants the master finds alert when he comes. Truly I tell you, he will get ready, have them recline at the table, then come and serv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nothing covered that won’t be uncovered, nothing hidden that won’t be made kn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he comes in the middle of the night, or even near dawn, and finds them alert, blessed are those servant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know this: If the homeowner had known at what hour the thief was coming, he would not have let his house be broken int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also be ready, because the Son of Man is coming at an hour you do not expect.”Rewards and Punishmen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ord,” Peter asked, “are you telling this parable to us or to everyone?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Lord said, “Who then is the faithful and sensible manager his master will put in charge of his household servants to give them their allotted food at the proper ti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lessed is that servant whom the master finds doing his job when he com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ruly I tell you, he will put him in charge of all his possession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if that servant says in his heart, ‘My master is delaying his coming,’ and starts to beat the male and female servants, and to eat and drink and get drun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at servant’s master will come on a day he does not expect him and at an hour he does not know. He will cut him to pieces and assign him a place with the unfaithfu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at servant who knew his master’s will and didn’t prepare himself or do it will be severely beat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whatever you have said in the dark will be heard in the light, and what you have whispered in an ear in private rooms will be proclaimed on the housetops.Fear Go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 one who did not know and did what deserved punishment will receive a light beating. From everyone who has been given much, much will be required; and from the one who has been entrusted with much, even more will be expected.,Not Peace but Divis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came to bring fire on the earth, and how I wish it were already set ablaz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I have a baptism to undergo, and how it consumes me until it is finish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o you think that I came here to bring peace on the earth? No, I tell you, but rather divis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rom now on, five in one household will be divided: three against two, and two against thre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will be divided, father against son,son against father,mother against daughter,daughter against mother,mother-in-law against her daughter-in-law,and daughter-in-law against mother-in-law.”,Interpreting the Tim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also said to the crowds,  “When you see a cloud rising in the west, right away you say, ‘A storm is coming,’ and so it do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the south wind is blowing, you say, ‘It’s going to be hot,’ and it i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Hypocrites! You know how to interpret the appearance of the earth and the sky, but why don’t you know how to interpret this present time?Settling Account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y don’t you judge for yourselves what is r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y to you, my friends, don’t fear those who kill the body, and after that can do nothing mo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s you are going with your adversary to the ruler, make an effort to settle with him on the way. Then he won’t drag you before the judge, the judge hand you over to the bailiff, and the bailiff throw you into priso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I tell you, you will never get out of there until you have paid the last penny.”,]]></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 will show you the one to fear: Fear him who has authority to throw people into hell after death. Yes, I say to you, this is the one to f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ren’t five sparrows sold for two pennies? Yet not one of them is forgotten in God’s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deed, the hairs of your head are all counted. Don’t be afraid; you are worth more than many sparrows.Acknowledging Christ]]></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2026-06-02T20:05:05Z</dcterms:created>
  <dcterms:modified xsi:type="dcterms:W3CDTF">2026-06-02T20:05:05Z</dcterms:modified>
  <dc:title>Bible.com.au: Luke 12:1-59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