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presProps" Target="presProps.xml"/>
  <Relationship Id="rId61" Type="http://schemas.openxmlformats.org/officeDocument/2006/relationships/viewProps" Target="viewProps.xml"/>
  <Relationship Id="rId6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20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1:1-5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tell you, even though he won’t get up and give him anything because he is his friend, yet because of his friend’s shameless boldness, he will get up and give him as much as he need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I say to you, ask, and it will be given to you. Seek, and you will find. Knock, and the door will be opened to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everyone who asks receives, and the one who seeks finds, and to the one who knocks, the door will be open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at father among you, if his son asks for a fish, will give him a snake instead of a fis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r if he asks for an egg, will give him a scorpi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you then, who are evil, know how to give good gifts to your children, how much more will the heavenly Father give the Holy Spirit to those who ask him? ”A House Divid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he was driving out a demon  that was mute.  When the demon came out, the man who had been mute spoke, and the crowds were amaz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some of them said, “He drives out demons by Beelzebul,  the ruler  of the demons.”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others, as a test,  were demanding of him a sign  from heav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nowing their thoughts,  he told them, “Every kingdom divided against itself is headed for destruction, and a house divided against itself fall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s Pray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f Satan also is divided against himself, how will his kingdom stand? For you say I drive out demons by Beelzebu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f I drive out demons by Beelzebul, by whom do your sons drive them out? For this reason they will be your judg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f I drive out demons by the finger of God, then the kingdom of God has come upon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a strong man, fully armed, guards his estate, his possessions are secur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when one stronger than he attacks and overpowers him, he takes from him all his weapons, he trusted in, and divides up his plund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yone who is not with me is against me, and anyone who does not gather with me scatters.An Unclean Spirit’s Retur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an unclean spirit comes out of a person, it roams through waterless places looking for rest, and not finding rest, it then says, ‘I’ll go back to my house that I came fro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Returning, it finds the house swept and put in ord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it goes and brings seven other spirits more evil than itself, and they enter and settle down there. As a result, that person’s last condition is worse than the first.”True Blessednes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s he was saying these things, a woman from the crowd  raised her voice and said to him, “Blessed is the womb that bore you and the one who nursed you! ”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e was praying  in a certain place, and when he finished, one of his disciples said to him, “Lord, teach us to pray, just as John also taught his disciples.”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e said, “Rather, blessed are those who hear the word of God and keep it.”The Sign of Jona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s the crowds were increasing, he began saying, “This generation is an evil generation. It demands a sign, but no sign will be given to it except the sign of Jona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or just as Jonah became a sign to the people of Nineveh, so also the Son of Man will be to this generatio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queen of the south will rise up at the judgment with the men of this generation and condemn them, because she came from the ends of the earth to hear the wisdom of Solomon, and look #— #something greater than Solomon is her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men of Nineveh will stand up at the judgment with this generation and condemn it, because they repented at Jonah’s preaching, and look #— #something greater than Jonah is here.The Lamp of the Bod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No one lights a lamp and puts it in the cellar or under a basket, but on a lampstand, so that those who come in may see its ligh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our eye is the lamp of the body. When your eye is healthy, your whole body is also full of light. But when it is bad, your body is also full of darknes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ake care, then, that the light in you is not darknes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If, therefore, your whole body is full of light, with no part of it in darkness, it will be entirely illuminated, as when a lamp shines its light on you.”Religious Hypocrisy Denounc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s he was speaking, a Pharisee  asked him to dine with him. So he went in and reclined at the tab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said to them, “Whenever you pray, say,Father,,your name be honored as holy.Your kingdom com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hen the Pharisee saw this, he was amazed that he did not first perform the ritual washing , before dinner. ]]></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ut the Lord said to him, “Now you Pharisees clean the outside of the cup and dish, but inside you are full of greed and evil.]]></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Fools! Didn’t he who made the outside make the inside too?]]></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But give from what is within to the poor,, and then everything is clean for you.]]></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ut woe to you Pharisees! You give a tenth, of mint, rue, and every kind of herb, and you bypass justice and love for God., These things you should have done without neglecting the other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Woe to you Pharisees! You love the front seat in the synagogues and greetings in the marketplace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Woe to you! You are like unmarked graves; the people who walk over them don’t know it.”]]></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One of the experts in the law  answered him, “Teacher, when you say these things you insult us too.”]]></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n he said, “Woe also to you experts in the law! You load people with burdens that are hard to carry, and yet you yourselves don’t touch these burdens with one of your finger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Woe to you! You build tombs for the prophets, and your fathers killed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ive us each day our daily bread.,]]></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refore, you are witnesses that you approve, the deeds of your fathers, for they killed them, and you build their monument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Because of this, the wisdom of God said, ‘I will send them prophets and apostles, and some of them they will kill and persecut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so that this generation may be held responsible for the blood of all the prophets shed since the foundation of the world, #— #]]></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from the blood of Abel to the blood of Zechariah, who perished between the altar and the sanctuary.“Yes, I tell you, this generation will be held responsible.]]></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Woe to you experts in the law! You have taken away the key to knowledge. You didn’t go in yourselves, and you hindered those who were trying to go in.”]]></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When he left there,  the scribes and the Pharisees began to oppose  him fiercely and to cross-examine him about many things;]]></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hey were lying in wait  for him to trap him in something he said. ,]]></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forgive us our sins,for we ourselves also forgive everyonein debt to us.,And do not bring us into temptation.”,Ask, Search, Kno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also said to them, “Suppose one of you has a friend and goes to him at midnight and says to him, ‘Friend, lend me three loaves of brea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cause a friend of mine on a journey has come to me, and I don’t have anything to offer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he will answer from inside and say, ‘Don’t bother me! The door is already locked, and my children and I have gone to bed. I can’t get up to give you anything.’]]></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2026-06-24T10:08:50Z</dcterms:created>
  <dcterms:modified xsi:type="dcterms:W3CDTF">2026-06-24T10:08:50Z</dcterms:modified>
  <dc:title>Bible.com.au: Luke 11:1-54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