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6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even though he won’t get up and give him anything because he is his friend, yet because of his friend’s shameless boldness, he will get up and give him as much as he nee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say to you, ask, and it will be given to you. Seek, and you will find. Knock, and the door will be opene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one who asks receives, and the one who seeks finds, and to the one who knocks, the door will b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father among you, if his son asks for a fish, will give him a snake instead of a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asks for an egg, will give him a scorp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then, who are evil, know how to give good gifts to your children, how much more will the heavenly Father give the Holy Spirit to those who ask him? ”A House Di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e was driving out a demon  that was mute.  When the demon came out, the man who had been mute spoke, and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He drives out demons by Beelzebul,  the ruler  of the dem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as a test,  were demanding of him a sign  from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nowing their thoughts,  he told them, “Every kingdom divided against itself is headed for destruction, and a house divided against itself fa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also is divided against himself, how will his kingdom stand? For you say I drive out demons by Beelzebu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I drive out demons by Beelzebul, by whom do your sons drive them out? For this reason they will be your jud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I drive out demons by the finger of God, then the kingdom of God has come upo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fully armed, guards his estate, his possessions are sec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one stronger than he attacks and overpowers him, he takes from him all his weapons, he trusted in, and divides up his pl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is not with me is against me, and anyone who does not gather with me scatters.An Unclean Spirit’s Retu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unclean spirit comes out of a person, it roams through waterless places looking for rest, and not finding rest, it then says, ‘I’ll go back to my house that I came fr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turning, it finds the house swept and put in or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goes and brings seven other spirits more evil than itself, and they enter and settle down there. As a result, that person’s last condition is worse than the first.”True Bless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he was saying these things, a woman from the crowd  raised her voice and said to him, “Blessed is the womb that bore you and the one who nursed you!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was praying  in a certain place, and when he finished, one of his disciples said to him, “Lord, teach us to pray, just as John also taught his discipl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Rather, blessed are those who hear the word of God and keep it.”The Sign of J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rowds were increasing, he began saying, “This generation is an evil generation. It demands a sign, but no sign will be given to it except the sign of J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just as Jonah became a sign to the people of Nineveh, so also the Son of Man will be to this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will rise up at the judgment with the men of this generation and condemn them, because she came from the ends of the earth to hear the wisdom of Solomon, and look #— #something greater than Solomon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h will stand up at the judgment with this generation and condemn it, because they repented at Jonah’s preaching, and look #— #something greater than Jonah is here.The Lamp of the Bo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puts it in the cellar or under a basket, but on a lampstand, so that those who come in may see its l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 is the lamp of the body. When your eye is healthy, your whole body is also full of light. But when it is bad, your body is also full of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ake care, then, that the light in you is no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refore, your whole body is full of light, with no part of it in darkness, it will be entirely illuminated, as when a lamp shines its light on you.”Religious Hypocrisy Denoun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he was speaking, a Pharisee  asked him to dine with him. So he went in and reclined at the 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 “Whenever you pray, say,Father,,your name be honored as holy.Your kingdom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 Pharisee saw this, he was amazed that he did not first perform the ritual washing , before dinn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said to him, “Now you Pharisees clean the outside of the cup and dish, but inside you are full of greed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ols! Didn’t he who made the outside make the inside to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give from what is within to the poor,, and then everything is clean for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oe to you Pharisees! You give a tenth, of mint, rue, and every kind of herb, and you bypass justice and love for God., These things you should have done without neglecting the oth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to you Pharisees! You love the front seat in the synagogues and greetings in the marketpla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to you! You are like unmarked graves; the people who walk over them don’t know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experts in the law  answered him, “Teacher, when you say these things you insult us to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he said, “Woe also to you experts in the law! You load people with burdens that are hard to carry, and yet you yourselves don’t touch these burdens with one of your fing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to you! You build tombs for the prophets, and your fathers kil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each day our daily br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you are witnesses that you approve, the deeds of your fathers, for they killed them, and you build their monument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of this, the wisdom of God said, ‘I will send them prophets and apostles, and some of them they will kill and persecu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at this generation may be held responsible for the blood of all the prophets shed since the foundation of the world, #—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to the blood of Zechariah, who perished between the altar and the sanctuary.“Yes, I tell you, this generation will be held responsib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to you experts in the law! You have taken away the key to knowledge. You didn’t go in yourselves, and you hindered those who were trying to go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he left there,  the scribes and the Pharisees began to oppose  him fiercely and to cross-examine him about many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were lying in wait  for him to trap him in something he said.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give us our sins,for we ourselves also forgive everyonein debt to us.,And do not bring us into temptation.”,Ask, Search, Kn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said to them, “Suppose one of you has a friend and goes to him at midnight and says to him, ‘Friend, lend me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a friend of mine on a journey has come to me, and I don’t have anything to off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ill answer from inside and say, ‘Don’t bother me! The door is already locked, and my children and I have gone to bed. I can’t get up to give you anything.’]]></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2026-06-24T11:18:40Z</dcterms:created>
  <dcterms:modified xsi:type="dcterms:W3CDTF">2026-06-24T11:18:40Z</dcterms:modified>
  <dc:title>Bible.com.au: Luke 11:1-54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