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enter any town, and they welcome you, eat the things set befor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al the sick who are there, and tell them, ‘The kingdom of God has come nea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enter any town, and they don’t welcome you, go out into its streets and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wiping off even the dust of your town that clings to our feet as a witness against you. Know this for certain: The kingdom of God has come n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ell you, on that day it will be more tolerable for Sodom than for that town.Unrepentant Tow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to you, Chorazin! Woe to you, Bethsaida! For if the miracles that were done in you had been done in Tyre and Sidon, they would have repented long ago, sitting in sackcloth and as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t will be more tolerable for Tyre and Sidon at the judgment than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ou, Capernaum, will you be exalted to heaven? No, you will go down to Had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listens to you listens to me. Whoever rejects you rejects me. And whoever rejects me rejects the one who sent me.”The Return of the Seventy-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venty-two , returned with joy, saying,  “Lord, even the demons  submit to us in your nam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ding Out the Seventy-Tw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to them, “I watched Satan fall from heaven like light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ok, I have given you the authority to trample on snakes and scorpions and over all the power of the enemy; nothing at all will harm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don’t rejoice that the spirits submit to you, but rejoice that your names are written in heaven.”The Son Reveals the Fa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he  rejoiced in the Holy  Spirit  and said, “I praise you, Father, Lord of heaven and earth, because you have hidden these things from the wise and intelligent and revealed them to infants. Yes, Father, because this was your good pleasu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ings have been entrusted to me by my Father. No one knows who the Son is except the Father, and who the Father is except the Son, and anyone to whom the Son desires to reveal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urning to his disciples he said privately, “Blessed are the eyes that see the things you s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tell you that many prophets and kings wanted to see the things you see but didn’t see them; to hear the things you hear but didn’t hear them.”The Parable of the Good Samarit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n expert in the law  stood up to test  him, saying, “Teacher,  what must I do to inherit eternal life? ”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is written in the law? ” he asked him. “How do you read i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nswered, “Love the Lord your God with all your heart, with all your soul, with all your strength, and with all your mind,” and “your neighbor as your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Lord appointed seventy-two  others, and he sent them ahead of him in pairs to every town and place where he himself was about to g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ve answered correctly,” he told him. “Do this and you will li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anting to justify himself,  he asked Jesus, “And who is my neighbor? ”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took up the question and said, “A man was going down from Jerusalem to Jericho and fell into the hands of robbers. They stripped him, beat him up, and fled, leaving him half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priest happened to be going down that road. When he saw him, he passed by on the other s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ame way, a Levite, when he arrived at the place and saw him, passed by on the other si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Samaritan on his journey came up to him, and when he saw the man, he had compass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went over to him and bandaged his wounds, pouring on olive oil and wine. Then he put him on his own animal, brought him to an inn, and took care of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day he took out two denarii, gave them to the innkeeper, and said, ‘Take care of him. When I come back I’ll reimburse you for whatever extra you spe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of these three do you think proved to be a neighbor to the man who fell into the hands of the robber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one who showed mercy  to him,” he said.Then Jesus told him, “Go and do the same.”Martha and Ma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them,  “The harvest is abundant, but the workers are few. Therefore, pray to the Lord of the harvest to send out workers into his harv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le they were traveling, he entered a village, and a woman named Martha  welcomed him into her home.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 had a sister named Mary, who also sat at the Lord’s  feet  and was listening to what he said.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Martha was distracted by her many tasks, and she came up and asked, “Lord, don’t you care  that my sister has left me to serve alone? So tell her to give me a han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Lord  answered her, “Martha, Martha, you are worried and upset about many thing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one thing is necessary., Mary has made the right choice, and it will not be taken away from 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go; I’m sending you out like lambs among wol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carry a money-bag, traveling bag, or sandals; don’t greet anyone along the ro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ever house you enter, first say, ‘Peace to this househ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a person of peace is there, your peace will rest on him; but if not, it will retur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ain in the same house, eating and drinking what they offer, for the worker is worthy of his wages. Don’t move from house to house.]]></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2026-06-02T20:05:05Z</dcterms:created>
  <dcterms:modified xsi:type="dcterms:W3CDTF">2026-06-02T20:05:05Z</dcterms:modified>
  <dc:title>Bible.com.au: Luke 10:1-42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