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presProps" Target="presProps.xml"/>
  <Relationship Id="rId87" Type="http://schemas.openxmlformats.org/officeDocument/2006/relationships/viewProps" Target="viewProps.xml"/>
  <Relationship Id="rId8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1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1-8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his division was on duty  and he was serving as priest before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t happened that he was chosen by lot,  according to the custom of the priesthood, to enter the sanctuary of the Lord and burn incens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t the hour of incense the whole assembly of the people was praying out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 angel of the Lord  appeared to him, standing to the right of the altar of incens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Zechariah saw him, he was terrified and overcome with fea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 angel said to him, “Do not be afraid,  Zechariah, because your prayer has been heard.  Your wife Elizabeth will bear you a son, and you will name him Joh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will be joy and delight for you, and many will rejoice at his bir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will be great in the sight of the Lord and will never drink wine or beer.  He will be filled with the Holy Spirit  while still in his mother’s womb.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turn many of the children of Israel to the Lord their God.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will go before him in the spirit and power of Elijah, to turn the hearts of fathers to their children,  and the disobedient to the understanding of the righteous, to make ready for the Lord a prepared peopl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dication to Theophil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ow can I know this? ” Zechariah asked the angel. “For I am an old man, and my wife is well along in y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angel answered him, “I am Gabriel,  who stands in the presence of God,  and I was sent to speak to you and tell you this good n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listen. You will become silent and unable to speak until the day these things take place, because you did not believe my words, which will be fulfilled in their proper ti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anwhile, the people were waiting for Zechariah, amazed that he stayed so long in the sanctu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he did come out, he could not speak to them. Then they realized that he had seen a vision in the sanctuary. He was making signs to them  and remained speechl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days of his ministry were completed, he went back ho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ese days his wife Elizabeth conceived and kept herself in seclusion for five months. She sai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done this for me. He has looked with favor in these days to take away my disgrace  among the people.”Gabriel Predicts Jesus’s Bi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n the sixth month, the angel Gabriel  was sent by God to a town in Galilee called Nazareth,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a virgin engaged , to a man named Joseph, of the house of David.  The virgin’s name was M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have undertaken to compile a narrative about the events that have been fulfilled  among u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angel came to her and said, “Greetings, favored woman! The Lord is with you.”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she was deeply troubled  by this statement, wondering what kind of greeting this could b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angel told her, “Do not be afraid, Mary,  for you have found favor with God.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listen: You will conceive and give birth to a son, and you will name him Jesu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will be great and will be called the Son of the Most High,  and the Lord God will give him the throne of his father David.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will reign over the house of Jacob  forever, and his kingdom will have no end.”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Mary asked the angel, “How can this be, since I have not had sexual relations with a man? ”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angel replied to her, “The Holy Spirit will come upon you,  and the power of the Most High will overshadow you. Therefore, the holy one to be born will be called the Son of Go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consider your relative Elizabeth #— #even she has conceived a son in her old age, and this is the sixth month for her who was called childl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nothing will be impossible with Go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ust as the original eyewitnesses  and servants of the word  handed them down to 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ee, I am the Lord’s servant,” said Mary. “May it happen to me as you have said.” Then the angel left her.Mary’s Visit to Elizabe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ose days Mary set out and hurried to a town in the hill country of Jud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re she entered Zechariah’s house and greeted Elizabe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en Elizabeth heard Mary’s greeting, the baby leaped inside her, and Elizabeth was filled with the Holy Spiri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he exclaimed with a loud cry, “Blessed are you among women, and your child will be blesse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ow could this happen to me, that the mother of my Lord should come to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For you see, when the sound of your greeting reached my ears, the baby leaped for joy inside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lessed is she who has believed that the Lord would fulfill what he has spoken to her! ”Mary’s Prais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Mary said:My soul magnifies the Lor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my spirit rejoices  in God my Savio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t also seemed good to me, since I have carefully investigated everything from the very first, to write to you in an orderly sequence, most honorable  Theophilus,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ecause he has looked with favoron the humble condition of his servant.Surely, from now on all generationswill call me bless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ecause the Mighty One has done great things for me, and his name  is holy.]]></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His mercy is from generation to generation on those who fear hi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He has done a mighty deed with his arm; he has scattered the proudbecause of the thoughts of their hearts;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he has toppled the mighty from their thronesand exalted the lowly.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He has satisfied the hungry with good things and sent the rich away emp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has helped his servant Israel,remembering his merc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o Abraham and his descendants  forever, just as he spoke to our ancesto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Mary stayed with her about three months; then she returned to her home.The Birth and Naming of Joh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the time had come for Elizabeth to give birth, and she had a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at you may know the certainty of the things about which you have been instructed. ,Gabriel Predicts John’s Birth]]></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n her neighbors and relatives heard that the Lord had shown her his great mercy,  and they rejoiced with he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When they came to circumcise the child on the eighth day,  they were going to name him Zechariah, after his fathe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his mother responded, “No. He will be called John.”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en they said to her, “None of your relatives has that name.”]]></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So they motioned to his father  to find out what he wanted him to be called.]]></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He asked for a writing tablet and wrote, “His name is John.” And they were all amazed.]]></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Immediately his mouth was opened  and his tongue set free, and he began to speak, praising God.]]></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Fear came on all those who lived around them, and all these things were being talked about throughout the hill country of Judea.]]></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ll who heard about him  took it to heart, saying, “What then will this child become? ” For, indeed, the Lord’s hand was with him.Zechariah’s Prophecy]]></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Then his father Zechariah was filled with the Holy Spirit  and prophesie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days of King Herod  of Judea, there was a priest of Abijah’s division  named Zechariah. His wife was from the daughters of Aaron, and her name was Elizabeth.]]></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lessed is the Lord, the God of Israel, because he has visitedand provided redemption for his people.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He has raised up a horn of salvation for us in the house of his servant David,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just as he spoke by the mouthof his holy prophets in ancient times;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salvation from our enemiesand from the hand of those who hate u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He has dealt mercifully with our ancestors and remembered his holy covenant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oath that he swore to our father Abraham, to grant that we,]]></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having been rescuedfrom the hand of our enemies,would serve him without fear]]></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in holiness and righteousnessin his presence all our day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you, child, will be calleda prophet of the Most High, for you will go before the Lordto prepare his ways, ]]></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to give his people knowledge of salvationthrough the forgiveness of their si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oth were righteous in God’s sight,  living without blame  according to all the commands and requirements of the Lord.]]></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Because of our God’s merciful compassion,the dawn from on high  will visit u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to shine on those who live in darknessand the shadow of death, to guide our feet into the way of peac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The child grew up and became strong in spirit, , and he was in the wilderness until the day of his public appearance to Israel.]]></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y had no children because Elizabeth could not conceive, and both of them were well along in years. ]]></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83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2026-05-21T17:33:56Z</dcterms:created>
  <dcterms:modified xsi:type="dcterms:W3CDTF">2026-05-21T17:33:56Z</dcterms:modified>
  <dc:title>Bible.com.au: Luke 1:1-80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