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9: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aron approached the altar and slaughtered the calf as a sin offering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aron’s sons brought the blood to him, and he dipped his finger in the blood and applied it to the horns of the altar. He poured out the blood at the base of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urned the fat, the kidneys, and the fatty lobe of the liver from the sin offering on the altar, as the Lord ha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burned the flesh and the hide  outside the camp.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laughtered the burnt offering. Aaron’s sons brought him the blood, and he splattered it on all sides of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brought him the burnt offering piece by piece, along with the head, and he burned them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hed the entrails and the legs and burned them with the burnt offering on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aron presented the people’s offering. He took the male goat for the people’s sin offering, slaughtered it, and made a sin offering with it as he did bef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presented the burnt offering and sacrificed it according to the regulati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xt he presented the grain offering, took a handful of it, and burned it on the altar in addition to the morning burnt offering.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ly Ministry Inaugurat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nally, he slaughtered the ox and the ram as the people’s fellowship sacrifice. Aaron’s sons brought him the blood, and he splattered it on all side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lso brought the fat portions from the ox and the ram #— #the fat tail, the fat surrounding the entrails, the kidneys, and the fatty lobe of the liver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laced these on the breasts. Aaron burned the fat portions on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presented the breasts  and the right thigh as a presentation offering  before the Lord, as Moses had command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aron lifted up his hands toward the people and blessed  them. He came down after sacrificing the sin offering, the burnt offering, and the fellowship offer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and Aaron then entered the tent of meeting. When they came out, they blessed the people, and the glory of the Lord appeared to all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ire came from the Lord and consumed  the burnt offering and the fat portions on the altar. And when all the people saw it, they shouted  and fell facedow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eighth day Moses summoned Aaron, his sons, and the elders of Israel.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to Aaron, “Take a young bull for a sin  offering and a ram for a burnt offering, both without blemish,  and present them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the Israelites:  Take a male goat for a sin offering; a calf and a lamb, male yearlings without blemish,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 ox and a ram for a fellowship offering to sacrifice before the Lord; and a grain offering mixed with oil. For today the Lord is going to appear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brought what Moses had commanded to the front of the tent of meeting, and the whole community came forward and stood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aid, “This is what the Lord commanded you to do, that the glory of the Lord may appear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Moses said to Aaron, “Approach the altar and sacrifice your sin offering and your burnt offering; make atonement for yourself and the people. , Sacrifice the people’s offering and make atonement for them, as the Lord commanded.”]]></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2026-06-02T20:04:24Z</dcterms:created>
  <dcterms:modified xsi:type="dcterms:W3CDTF">2026-06-02T20:04:24Z</dcterms:modified>
  <dc:title>Bible.com.au: Leviticus 9:1-24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