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put the breastpiece on him and placed the Urim and Thummim  into the breastpie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lso put the turban  on his head and placed the gold medallion, the holy diadem, on the front of the turban, as the Lord had commanded Mos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took the anointing oil and anointed the tabernacle and everything in it to consecrat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prinkled some of the oil on the altar seven times, anointing the altar with all its utensils, and the basin with its stand, to consecrate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oured some of the anointing oil on Aaron’s head and anointed and consecrated hi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presented Aaron’s sons, clothed them with tunics, wrapped sashes around them, and fastened headbands on them, as the Lord had commanded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the bull near for the sin offering, and Aaron and his sons laid their hands on the head of the bull for the sin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slaughtered it,  took the blood, and applied it with his finger to the horns of the altar on all sides, purifying  the altar. He poured out the blood at the base of the altar and consecrated it so that atonement can be made on i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took all the fat that was on the entrails, the fatty lobe of the liver, and the two kidneys  with their fat, and he burned them on the alta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burned the bull with its hide, flesh, and waste outside the camp,  as the Lord had commanded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rdination of Aaron and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presented the ram for the burnt offering, and Aaron and his sons laid their hands on the head of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slaughtered it and  splattered the blood on all sides of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cut the ram into pieces and burned the head, the pieces, and the f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washed the entrails and legs with water. He then burned the entire ram on the altar. It was a burnt offering for a pleasing aroma, a food offering to the Lord as he ha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xt he presented the second ram, the ram of ordination,  and Aaron and his sons laid their hands on the head of the r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slaughtered it,  took some of its blood, and put it on Aaron’s right earlobe, on the thumb of his right hand, and on the big toe of his right foo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also presented Aaron’s sons and put some of the blood on their right earlobes, on the thumbs of their right hands, and on the big toes of their right feet. Then Moses splattered the blood on all sides of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ook the fat #— #the fat tail,  all the fat that was on the entrails, the fatty lobe of the liver, and the two kidneys with their fat #— #as well as the right t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basket of unleavened bread that was before the Lord he took one cake of unleavened bread, one cake of bread made with oil, and one wafer, and placed them on the fat portions and the right thig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put all these in the hands of Aaron and his sons and presented them before the Lord as a presentatio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ok them from their hands and burned them on the altar with the burnt offering. This was an ordination offering for a pleasing aroma, a food offering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also took the breast and presented it before the Lord as a presentation offering; it was Moses’s portion of the ordination ram as the Lord had command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took some of the anointing oil and some of the blood that was on the altar and sprinkled them on Aaron and his garments, as well as on his sons and their garments. In this way he consecrated Aaron and his garments, as well as his sons and their garment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said to Aaron and his sons, “Boil the meat at the entrance to the tent of meeting and eat it there with the bread that is in the basket for the ordination offering as I commanded:  Aaron and his sons are to eat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rn up what remains of the meat and brea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go outside the entrance to the tent of meeting for seven days, until the time your days of ordination are completed, because it will take seven days to ordain you.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commanded what has been done today in order to make atonement for you.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ust remain at the entrance to the tent of meeting day and night for seven days and keep the Lord’s charge  so that you will not die,  for this is what I was command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Aaron and his sons did everything the Lord had commanded through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aron, his sons with him, the garments, the anointing oil,  the bull of the sin  offering, the two rams, and the basket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semble the whole community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did as the Lord commanded him, and the community assembled at the entrance to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said to them, “This is what the Lord has commanded to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presented Aaron and his sons and washed them wit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ut the tunic on Aaron, wrapped the sash around him, clothed him with the robe, and put the ephod  on him. He put the woven band of the ephod around him and fastened it to hi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2026-08-03T16:08:14Z</dcterms:created>
  <dcterms:modified xsi:type="dcterms:W3CDTF">2026-08-03T16:08:14Z</dcterms:modified>
  <dc:title>Bible.com.au: Leviticus 8:1-36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