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2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for the priest who presents someone’s burnt offering, the hide of the burnt offering he has presented belongs to him; it is the pries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y grain offering  that is baked in an oven or prepared in a pan or on a griddle belongs to the priest who presents it; it is 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ny grain offering, whether dry or mixed with oil, belongs equally to all of Aaron’s sons.The Fellowship Sacrif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is is the law of the fellowship sacrifice  that someone may present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he presents it for thanksgiving, in addition to the thanksgiving sacrifice,  he is to present unleavened cakes  mixed with olive oil, unleavened wafers  coated with oil, and well-kneaded cakes of fine flour mixed with o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is to present as his offering cakes of leavened bread with his thanksgiving sacrifice of fellowshi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the cakes he is to present one portion of each offering as a contribution  to the Lord. It will belong to the priest who splatters the blood of the fellowship offering; it is 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at of his thanksgiving sacrifice of fellowship must be eaten on the day he offers it;  he may not leave any of it until morning.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the sacrifice he offers is a vow  or a freewill offering,  it is to be eaten on the day he presents his sacrifice, and what is left over may be eaten on the next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at remains of the sacrificial meat by the third day must be burne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uilt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ny of the meat of his fellowship sacrifice is eaten on the third day, it will not be accepted.  It will not be credited to the one who presents it; it is repulsive.  The person who eats any of it will bear his iniquit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eat that touches anything unclean must not be eaten; it is to be burned. Everyone who is clean may eat any other me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one who eats meat from the Lord’s fellowship sacrifice while he is unclean, that person must be cut off from his peopl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someone touches anything unclean, whether human uncleanness, an unclean animal, or any unclean, abhorrent , creature, and eats meat from the Lord’s fellowship sacrifice, that person is to be cut off from his people.”Fat and Blood Prohibi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poke to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ll the Israelites: You are not to eat any fat  of an ox, a sheep, or a go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fat of an animal that dies naturally or is mauled by wild beasts , may be used for any other purpose, but you must not eat i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anyone eats animal fat from a food offering presented to the Lord, the person who eats it is to be cut off from his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rever you live, you must not eat the blood  of any bird or anim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oever eats any blood is to be cut off from his people.”The Portion for the Pries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is is the law of the guilt  offering;  it is especially ho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spoke to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ell the Israelites: The one who presents a fellowship sacrifice to the Lord is to bring an offering to the Lord from his sacrifi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is own hands will bring the food offerings to the Lord. He will bring the fat together with the breast. The breast is to be presented as a presentation offering  before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iest is to burn the fat on the altar, but the breast belongs to Aaron and his s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are to give the right thigh  to the priest as a contribution from your fellowship sacrific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son of Aaron who presents the blood of the fellowship offering and the fat will have the right thigh as a port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have taken from the Israelites the breast of the presentation offering and the thigh of the contribution from their fellowship sacrifices, and have assigned them to the priest Aaron and to his sons as a permanent portion , from the Israelit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the portion from the food offerings to the Lord for Aaron and his sons  since the day they were presented to serve the Lord as pries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commanded this to be given to them by the Israelites on the day he anointed them.  It is a permanent portion throughout their generation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the law for the burnt offering, the grain offering, the sin offering, the guilt offering, the ordination offering,  and the fellowship sacrifi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guilt offering is to be slaughtered at the place where the burnt offering  is slaughtered, and the priest is to splatter its blood on all sides of the alt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ich the Lord commanded Moses on Mount Sinai  on the day he commanded the Israelites to present their offerings to the Lord in the Wilderness of Sinai.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offerer is to present all the fat from it: the fat tail,  the fat surrounding the entrail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two kidneys with the fat on them at the loins; he will also remove the fatty lobe of the liver  with the kidne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riest will burn them on the altar as a food offering  to the Lord; it is a guilt o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y male among the priests may eat it.  It is to be eaten in a holy place;  it is especially hol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guilt offering is like the sin offering;  the law is the same for both. It belongs to the priest  who makes atonement  with it.]]></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2026-06-15T07:53:10Z</dcterms:created>
  <dcterms:modified xsi:type="dcterms:W3CDTF">2026-06-15T07:53:10Z</dcterms:modified>
  <dc:title>Bible.com.au: Leviticus 7:1-38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