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59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remove all the fat from the bull of the sin offering: the fat surrounding the entrails, all the fat that is on the entrai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two kidneys with the fat on them at the loins. He will also remove the fatty lobe of the liver with the kidne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the fat is removed from the ox of the fellowship sacrifice.  The priest is to burn them on the altar of burnt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hide  of the bull and all its flesh, with its head and legs, and its entrails and waste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rest of the bull #— #he must bring to a ceremonially clean place  outside the camp  to the ash heap, and must burn it on a wood fire. It is to be burned at the ash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f the whole community of Israel  errs,  and the matter escapes the notice of the assembly,  so that they violate any of the Lord’s commands and incur guilt  by doing what is prohibi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assembly must present a young bull as a sin offering. They are to bring it before the tent of meeting when the sin they have committed in regard to the command becomes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lders  of the community are to lay their hands on the bull’s head before the Lord and it is to be slaughtered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ointed priest will bring some of the bull’s blood into the tent of mee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is to dip his finger in the blood and sprinkle it seven times before the Lord in front of the cur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to apply some of the blood to the horns of the altar that is before the Lord in the tent of meeting. He will pour out the rest of the blood at the base of the altar of burnt offering that is at the entrance to the tent of mee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is to remove all the fat from it and burn it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is to offer this bull just as he did with the bull in the sin offering; he will offer it the same way. So the priest will make atonement  on their behalf, and they will be forgive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will bring the bull outside the camp  and burn it just as he burned the first bull. It is the sin offering for the assemb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leader , sins and unintentionally violates any of the commands of the Lord his God by doing what is prohibited, and incurs guil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someone informs him about the sin he has committed, he is to bring an unblemished male goat  as his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lay his hand on the head of the goat and slaughter it at the place where the burnt offering  is slaughtered before the Lord. It is a sin offering.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is to take some of the blood from the sin offering with his finger and apply it to the horns of the altar of burnt offering.  The rest of its blood he is to pour out at the base of the altar of burnt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must burn all its fat on the altar, like the fat of the fellowship sacrifice. In this way the priest will make atonement on his behalf for that person’s sin, and he will be forgi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if any of the common people  sins unintentionally by violating one of the Lord’s commands, does what is prohibited, and incurs g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r if someone informs him about the sin he has committed, then he is to bring an unblemished female goat as his offering for the sin that he has com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s to lay his hand on the head of the sin offering and slaughter it at the place of the burnt o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 is to take some of its blood with his finger and apply it to the horns of the altar of burnt offering. He is to pour out the rest of its blood at the base of the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is to remove all its fat just as the fat is removed from the fellowship sacrifice. The priest is to burn it on the altar as a pleasing aroma to the Lord. In this way the priest will make atonement on his behalf, and he will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r if the offering that he brings as a sin offering is a lamb,  he is to bring an unblemished fema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is to lay his hand on the head of the sin offering and slaughter it as a sin offering at the place where the burnt offering is slaughte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priest is to take some of the blood of the sin offering with his finger and apply it to the horns of the altar of burnt offering. He is to pour out the rest of its blood at the base of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is to remove all its fat just as the fat of the lamb is removed from the fellowship sacrifice. The priest will burn it on the altar along with the food offerings to the Lord. In this way the priest will make atonement on his behalf for the sin he has committed, and he will be forgi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When someone sins unintentionally  against any of the Lord’s commands and does anything prohibited by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anointed priest  sins, bringing guilt  on the people, he is to present to the Lord a young, unblemished  bull as a sin  offering  for the sin he has commit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bring the bull to the entrance to the tent of meeting before the Lord, lay his hand on the bull’s head, and slaughter it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ointed priest will then take some of the bull’s blood and bring it into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is to dip his finger in the blood and sprinkle some of it seven times  before the Lord in front of the curtain  of the sanctua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 is to apply some of the blood to the horns of the altar of fragrant incense  that is before the Lord in the tent of meeting. He must pour out the rest of the bull’s blood at the base of the altar of burnt offering  that is at the entrance to the tent of meeting.]]></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2026-06-28T10:44:40Z</dcterms:created>
  <dcterms:modified xsi:type="dcterms:W3CDTF">2026-06-28T10:44:40Z</dcterms:modified>
  <dc:title>Bible.com.au: Leviticus 4:1-35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