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19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3: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must lay his hand on the head of his offering, then slaughter it before the tent of meeting. Aaron’s sons will splatter its blood on all sides of the alta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will then present part of the fellowship sacrifice as a food offering to the Lord consisting of its fat and the entire fat tail,  which he is to remove close to the backbone. He will also remove the fat surrounding the entrails,  all the fat on the entrail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two kidneys with the fat on them at the loins, and the fatty lobe of the liver above the kidney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priest will burn the food on the altar,  as a food offering to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his offering is a goat,  he is to present it before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must lay his hand on its head and slaughter it before the tent of meeting. Aaron’s sons will splatter  its blood on all sides of the alt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will present part of his offering as a food offering to the Lord: the fat surrounding the entrails, all the fat that is on the entrai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two kidneys with the fat on them at the loins; he will also remove the fatty lobe of the liver with the kidney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priest will burn the food on the altar, as a food offering for a pleasing aroma. “All fat belongs to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s is a permanent statute  throughout your generations, wherever you live: you must not eat any fat or any blood.”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Fellowship Offer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his offering is a fellowship sacrifice,  and he is presenting an animal from the herd, whether male or female, he is to present one without blemish  before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is to lay his hand on the head of his offering and slaughter it at the entrance to the tent of meeting. Then Aaron’s sons the priests will splatter the blood on all sides of the altar.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will present part of the fellowship sacrifice as a food offering to the Lord: the fat  surrounding the entrails,  all the fat that is on the entrai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two kidneys  with the fat on them at the loins; he will also remove the fatty lobe of the liver  with the kidney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aron’s sons will burn it on the altar along with the burnt offering  that is on the burning wood, a food offering, a pleasing aroma to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his offering as a fellowship sacrifice to the Lord is from the flock, he is to present a male or female without blemis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he is presenting a lamb for his offering, he is to present it before the Lord.]]></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2026-07-24T06:47:56Z</dcterms:created>
  <dcterms:modified xsi:type="dcterms:W3CDTF">2026-07-24T06:47:56Z</dcterms:modified>
  <dc:title>Bible.com.au: Leviticus 3:1-17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