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one is too poor to pay the assessment, he is to present the person before the priest and the priest will set a value for him. The priest will set a value for him according to what the one making the vow can aff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e vow involves one of the animals that may be brought as an offering to the Lord, any of these he gives to the Lord will be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may not replace it or make a substitution for it, either good for bad, or bad for good.  But if he does substitute one animal for another, both that animal and its substitute will be ho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 vow involves any of the unclean animals that may not be brought as an offering to the Lord, the animal must be presented before the pri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riest will set its value, whether high or low; the price will be set as the priest makes the assessment fo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 one who brought it decides to redeem it, he must add a fifth to the  assessed valu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 man consecrates his house as holy to the Lord, the priest will assess its value, whether high or low. The price will stand just as the priest assesses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e one who consecrated his house redeems it, he must add a fifth to the assessed value, and it will be hi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man consecrates to the Lord any part of a field that he possesses, your assessment of value will be proportional to the seed needed to sow it, at the rate of fifty silver shekels for every six bushels  of barley see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e consecrates his field during the Year of Jubilee,  the price will stand according to your assess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unding the Sanctua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he consecrates his field after the Jubilee, the priest will calculate the price for him in proportion to the years left until the next Year of Jubilee, so that your assessment will be reduc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the one who consecrated the field decides to redeem it, he must add a fifth to the assessed value, and the field will transfer back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he does not redeem the field or if he has sold it to another man, it is no longer redeema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field is released in the Jubilee, it will be holy to the Lord like a field permanently set apart; it becomes the priest’s proper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person consecrates to the Lord a field he has purchased that is not part of his inherited landhold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priest will calculate for him the amount of the assessment up to the Year of Jubilee, and the person will pay the assessed value on that day as a holy offering 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Year of Jubilee the field will return to the one he bought it from,  the original ow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your assessed values will be measured by the standard sanctuary shekel,  twenty gerahs to the shekel.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no one can consecrate a firstborn of the livestock, whether an animal from the herd or flock, to the Lord, because a firstborn already belongs to the Lor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it is one of the unclean livestock, it can be ransomed according to your assessment by adding a fifth of its value to it. If it is not redeemed, it can be sold according to your assessmen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thing that a man permanently sets apart to the Lord from all he owns, whether a person, an animal, or his inherited landholding, can be sold or redeemed; everything set apart is especially holy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 person who has been set apart for destruction is to be ransomed; he must be put to death.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ry tenth of the land’s produce, grain from the soil or fruit from the trees, belongs to the Lord;  it is holy to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a man decides to redeem any part of this tenth, he must add a fifth to its valu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very tenth animal from the herd or flock, which passes under the shepherd’s rod,  will be holy to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is not to inspect whether it is good or bad, and he is not to make a substitution for it. But if he does make a substitution, both the animal and its substitute will be holy;  they cannot be redeeme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are the commands the Lord gave Moses for the Israelites on Mount Sinai.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tell them: When someone makes a special vow  to the Lord that involves the assessment of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 assessment concerns a male from twenty to sixty years old, your assessment is fifty silver shekels  measured by the standard sanctuary sheke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 person is a female, your assessment is thirty shekel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e person is from five to twenty years old, your assessment for a male is twenty shekels  and for a female ten shek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the person is from one month to five years old, your assessment for a male is five silver shekels,  and for a female your assessment is three shekels of sil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e person is sixty years or more, your assessment is fifteen shekels for a male and ten shekels for a female.]]></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2026-06-09T23:08:18Z</dcterms:created>
  <dcterms:modified xsi:type="dcterms:W3CDTF">2026-06-09T23:08:18Z</dcterms:modified>
  <dc:title>Bible.com.au: Leviticus 27:1-34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