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ve of you will pursue a hundred, and a hundred of you will pursue ten thousand; your enemies will fall before you by the swo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urn to you, make you fruitful and multiply you, and confirm my covenant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eat the old grain of the previous year and will clear out the old to make room for the ne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lace my residence  among you, and I will not reject you.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walk among you and be your God, and you will be my peopl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Lord your God, who brought you out of the land of Egypt, so that you would no longer be their slaves. I broke the bars of your yoke  and enabled you to live in freedo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you do not obey me and observe all these commands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reject my statutes and despise my ordinances, and do not observe all my commands #— #and break my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will do this to you: I will bring terror  on you #— #wasting disease and fever that will cause your eyes to fail and your life to ebb away. You will sow your seed in vain because your enemies will ea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turn  against you, so that you will be defeated by your enemies. Those who hate you will rule over you, and you will flee even though no one is pursuing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venant Blessings and Discipl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after these things you will not obey me, I will proceed to discipline you seven times for your sin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break down your strong pride. I will make your sky like iron and your land like bronz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your strength will be used up for nothing.  Your land will not yield its produce, and the trees of the land will not bear their fru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act with hostility toward me and are unwilling to obey me, I will multiply your plagues seven times for your sin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send wild animals against you that will deprive you of your children, ravage your livestock, and reduce your numbers until your roads are desert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in spite of these things you do not accept my discipline, but act with hostility toward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will act with hostility toward you; I also will strike you seven times for your si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bring a sword against you  to execute the vengeance of the covenant. Though you withdraw into your cities, I will send a pestilence among you, and you will be delivered into enemy h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I cut off your supply of bread, ten women will bake your bread in a single oven and ration out your bread by weight, so that you will eat but not be satisfie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n spite of this you do not obey me but act with hostility towar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make worthless idols for yourselves,  set up a carved image or sacred pillar for yourselves, or place a sculpted stone in your land to bow down to it, for I am the Lord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act with furious hostility toward you; I will also discipline you seven times for your s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ll eat the flesh of your sons; you will eat the flesh of your daughter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estroy your high places, cut down your shrines,  and heap your lifeless bodies on the lifeless bodies of your idols;  I will reject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reduce your cities to ruins and devastate your sanctuaries. I will not smell the pleasing aroma of your sacrifice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lso will devastate the land, so that your enemies who come to live there will be appalled by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I will scatter you among the nations, and I will draw a sword to chase after you. So your land will become desolate, and your cities will become rui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land will make up for its Sabbath years during the time it lies desolate, while you are in the land of your enemies. At that time the land will rest and make up for its Sabbath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long as it lies desolate, it will have the rest it did not have during your Sabbaths when you lived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put anxiety in the hearts of those of you who survive in the lands of their enemies. The sound of a wind-driven leaf will put them to flight, and they will flee as one flees from a sword, and fall though no one is pursuing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ill stumble over one another as if fleeing from a sword though no one is pursuing them. You will not be able to stand against your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ep my Sabbaths and revere my sanctuary;  I am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perish among the nations; the land of your enemies will devou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who survive in the lands of your enemies will waste away because of their iniquity; they will also waste away because of their ancestors’ iniquities along with thei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they confess their iniquity and the iniquity of their ancestors #— #their unfaithfulness that they practiced against me, and how they acted with hostility toward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 acted with hostility toward them and brought them into the land of their enemies #— #and when their uncircumcised hearts are humbled  and they make amends for their iniqu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I will remember my covenant with Jacob. I will also remember my covenant with Isaac and my covenant with Abraham, and I will remember the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land abandoned by them will make up for its Sabbaths by lying desolate without the people, while they make amends for their iniquity, because they rejected my ordinances and abhorred my statut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et in spite of this, while they are in the land of their enemies, I will not reject or abhor them so as to destroy them and break my covenant with them, since I am the Lord their God.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their sake I will remember the covenant with their ancestors, whom I brought out of the land of Egypt in the sight of the nations to be their God; I am the Lo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se are the statutes, ordinances, and laws the Lord established between himself and the Israelites through Moses on Mount Sina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follow my statutes and faithfully observe my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ive you rain at the right time, and the land will yield its produce, and the trees of the field will bear thei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threshing will continue until grape harvest, and the grape harvest will continue until sowing time; you will have plenty of food to eat and live securely in your l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give peace to the land, and you will lie down with nothing to frighten you. I will remove dangerous animals from the land, and no sword will pass through your lan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pursue your enemies, and they will fall before you by the swor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2026-06-04T20:55:36Z</dcterms:created>
  <dcterms:modified xsi:type="dcterms:W3CDTF">2026-06-04T20:55:36Z</dcterms:modified>
  <dc:title>Bible.com.au: Leviticus 26:1-46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