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17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abernacle Oil and Bre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mmand the Israelites to bring you pure oil from crushed olives for the light, in order to keep the lamp burning regularly.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aron is to tend it continually from evening until morning before the Lord outside the curtain  of the testimony  in the tent of meeting. This is a permanent statute throughout your genera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must continually tend the lamps on the pure gold lampstand in the Lord’s presenc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ake fine flour and bake it into twelve loaves;  each loaf is to be made with four quart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rrange them in two rows, six to a row, on the pure gold table  before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lace pure frankincense  near each row, so that it may serve as a memorial portion  for the bread and a food offering  to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bread is to be set out before the Lord every Sabbath day as a permanent covenant  obligation on the part of the Israeli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t belongs to Aaron and his sons, who are to eat it in a holy place, for it is the holiest portion for him from the food offerings to the Lord; this is a permanent rule.”A Case of Blasphem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 son of an Israelite mother and an Egyptian father was  among the Israelites. A fight broke out in the camp between the Israelite woman’s son and an Israelite m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r son cursed and blasphemed the Name,  and they brought him to Moses. (His mother’s name was Shelomith, a daughter of Dibri of the tribe of Dan.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put him in custody  until the Lord’s decision  could be made clear to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Lord spoke to Mos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ring the one who has cursed to the outside of the camp and have all who heard him lay their hands on his head; then have the whole community stone him.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ell the Israelites: If anyone curses his God, he will bear the consequences of his s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oever blasphemes the name of the Lord must be put to death;  the whole community is to stone him. If he blasphemes the Name, he is to be put to death, whether the resident alien or the nati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a man kills anyone, he must be put to death.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oever kills an animal is to make restitution for it, life for lif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any man inflicts a permanent injury on his neighbor, whatever he has done is to be done to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racture for fracture, eye for eye, tooth for tooth. Whatever injury he inflicted on the person, the same is to be inflicted on him.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oever kills an animal is to make restitution for it, but whoever kills a person is to be put to death.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are to have the same law for the resident alien and the native, because I am the Lord your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Moses spoke to the Israelites, they brought the one who had cursed to the outside of the camp and stoned him. So the Israelites did as the Lord had commanded Mos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2026-09-21T15:45:13Z</dcterms:created>
  <dcterms:modified xsi:type="dcterms:W3CDTF">2026-09-21T15:45:13Z</dcterms:modified>
  <dc:title>Bible.com.au: Leviticus 24:1-23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