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read is to be set out before the Lord every Sabbath day as a permanent covenant  obligation on the part of the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belongs to Aaron and his sons, who are to eat it in a holy place, for it is the holiest portion for him from the food offerings to the Lord; this is a permanent rule.”A Case of Blasphe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son of an Israelite mother and an Egyptian father was  among the Israelites. A fight broke out in the camp between the Israelite woman’s son and an Israelit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son cursed and blasphemed the Name,  and they brought him to Moses. (His mother’s name was Shelomith, a daughter of Dibri of the tribe of Da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ut him in custody  until the Lord’s decision  could be made clear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the one who has cursed to the outside of the camp and have all who heard him lay their hands on his head; then have the whole community stone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ll the Israelites: If anyone curses his God, he will bear the consequences of his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blasphemes the name of the Lord must be put to death;  the whole community is to stone him. If he blasphemes the Name, he is to be put to death, whether the resident alien or the na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 man kills anyone, he must be put to dea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bernacle Oil and Br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kills an animal is to make restitution for it, life for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man inflicts a permanent injury on his neighbor, whatever he has done is to be done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acture for fracture, eye for eye, tooth for tooth. Whatever injury he inflicted on the person, the same is to be inflicted on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kills an animal is to make restitution for it, but whoever kills a person is to be put to deat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have the same law for the resident alien and the native, because I am the Lord y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Moses spoke to the Israelites, they brought the one who had cursed to the outside of the camp and stoned him. So the Israelites did as the Lord had commanded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bring you pure oil from crushed olives for the light, in order to keep the lamp burning regularl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is to tend it continually from evening until morning before the Lord outside the curtain  of the testimony  in the tent of meeting. This is a permanent statute throughout your gener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ust continually tend the lamps on the pure gold lampstand in the Lord’s presenc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fine flour and bake it into twelve loaves;  each loaf is to be made with four quar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range them in two rows, six to a row, on the pure gold tabl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pure frankincense  near each row, so that it may serve as a memorial portion  for the bread and a food offering  to the Lor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2026-06-09T23:52:35Z</dcterms:created>
  <dcterms:modified xsi:type="dcterms:W3CDTF">2026-06-09T23:52:35Z</dcterms:modified>
  <dc:title>Bible.com.au: Leviticus 24:1-23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