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to present a food offering to the Lord for seven days. On the seventh day there will be a sacred assembly; do not do any daily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poke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to the Israelites and tell them: When you enter the land I am giving you and reap its harvest,  you are to bring the first sheaf of your harvest to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present the sheaf before the Lord so that you may be accepted; the priest is to present it on the day after the Sabb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day you present the sheaf, you are to offer a year-old male lamb  without blemish  as a burnt offering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s grain offering is to be four quarts  of fine flour mixed with oil as a food offering to the Lord, a pleasing aroma, and its drink offering will be one quart  of w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not eat bread, roasted grain, or any new grain  until this very day, and until you have brought the offering to your God. This is to be a permanent statute throughout your generations wherever you 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count seven  complete weeks , starting from the day after the Sabbath, the day you brought the sheaf of the presentation offer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count fifty days until the day after the seventh Sabbath and then present an offering of new grain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two loaves of bread from your settlements as a presentation offering, each of them made from four quarts of fine flour, baked with yeast, as firstfruits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ly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to present with the bread seven unblemished male lambs a year old, one young bull, and two rams. They will be a burnt offering to the Lord, with their grain offerings and drink offerings, a food offering, a pleasing aroma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also to prepare one male goat as a sin offering, and two male lambs a year old as a fellowship sacrif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will present the lambs with the bread of firstfruits as a presentation offering before the Lord; the bread and the two lambs will be holy to the Lord for the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same day you are to make a proclamation and hold a sacred assembly. You are not to do any daily work. This is to be a permanent statute wherever you live throughout your generat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reap the harvest of your land, you are not to reap all the way to the edge of your field or gather the gleanings of your harvest. Leave them for the poor and the resident alien;  I am the Lord you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poke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the Israelites: In the seventh month, on the first day of the month, you are to have a day of complete rest, commemoration, and trumpet blasts  #— #a sacred assembly.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must not do any daily work, but you must present a food offering 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again spoke to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enth day of this seventh month is the Day of Atonement.  You are to hold a sacred assembly and practice self-denial;  you are to present a food offering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 this particular day you are not to do any work, for it is a Day of Atonement to make atonement for yourselves before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ny person does not practice self-denial on this particular day, he is to be cut off from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among his people anyone who does any work on this same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not to do any work. This is a permanent statute throughout your generations wherever you l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will be a Sabbath of complete rest for you, and you must practice self-denial. You are to observe your Sabbath from the evening of the ninth day of the month until the following eve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poke to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ell the Israelites: The Festival of Shelters , to the Lord begins on the fifteenth day of this seventh month and continues for seven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is to be a sacred assembly on the first day; you are not to do any daily wor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are to present a food offering to the Lord for seven days. On the eighth day you are to hold a sacred assembly and present a food offering to the Lord. It is a solemn assembly;  you are not to do any daily wo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Lord’s appointed times that you are to proclaim as sacred assemblies for presenting food offerings to the Lord, burnt offerings and grain offerings, sacrifices and drink offerings, each on its designated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These are my appointed times,  the times of the Lord that you will proclaim as sacred assemblie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are in addition to the offerings for the Lord’s Sabbaths, your gifts, all your vow offerings, and all your freewill offerings that you give to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are to celebrate the Lord’s festival on the fifteenth day of the seventh month for seven days after you have gathered the produce of the land. There will be complete rest on the first day and complete rest on the eighth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e first day you are to take the product  of majestic trees #— #palm fronds,  boughs of leafy trees,  and willows of the brook  #— #and rejoice before the Lord your God for seven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to celebrate it as a festival to the Lord seven days each year. This is a permanent statute for you throughout your generations; celebrate it in the seventh mon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u are to live in shelters  for seven days. All the native-born of Israel must live in shelt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at your generations may know that I made the Israelites live in shelters when I brought them out of the land of Egypt; I am the Lord your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Moses declared the Lord’s appointed times to the Isra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ork may be done for six days, but on the seventh day there is to be a Sabbath of complete rest,  a sacred assembly. You are not to do any work; it is a Sabbath  to the Lord wherever you l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Lord’s appointed times, the sacred assemblies you are to proclaim at their appointed ti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assover  to the Lord comes in the first month, at twilight on the fourteenth day of the mon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estival of Unleavened Bread  to the Lord is on the fifteenth day of the same month. For seven days you must eat unleavened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you are to hold a sacred assembly; you are not to do any daily work.]]></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Leviticus 23:1-44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