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iests and Their F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and his sons to deal respectfully with the holy offerings of the Israelites that they have consecrated to me, so they do not profane my holy nam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If any man from any of your descendants throughout your generations is in a state of uncleanness yet approaches the holy offerings that the Israelites consecrate to the Lord, that person will be cut off from my presence; I a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man of Aaron’s descendants who has a skin disease  or a discharge is to eat from the holy offerings until he is clean. Whoever touches anything made unclean by a dead person or by a man who has an emission of se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whoever touches any swarming creature that makes him unclean or any person who makes him unclean #— #whatever his uncleanness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who touches any of these will remain unclean until evening  and is not to eat from the holy offerings unless he has bathed his body with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sun has set, he will become clean, and then he may eat from the holy offerings, for that is his fo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ust not eat an animal that died naturally or was mauled by wild beasts, , making himself unclean by i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must keep my instruction,  or they will be guilty and die because they profane it; I am the Lord who sets them ap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one outside a priest’s family , is to eat the holy offering. A foreigner staying with a priest or a hired worker is not to eat the holy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 priest purchases someone with his own silver, that person may eat it, and those born in his house may eat his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priest’s daughter is married to a man outside a priest’s family,  she is not to eat from the holy contributi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 priest’s daughter becomes widowed or divorced, has no children, and returns to her father’s house as in her youth, she may share her father’s food. But no outsider may share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eats a holy offering in error,  he is to add a fifth to its value and give the holy offering to the prie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s must not profane the holy offerings the Israelites give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letting the people eat their holy offerings and having them bear the penalty of restitution.  For I am the Lord who sets them apart.”Acceptable Sacrif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poke to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to Aaron, his sons, and all the Israelites and tell them: Any man of the house of Israel or of the resident aliens  in Israel who presents his offering  #— #whether they present payment of vows or freewill gifts to the Lord as burnt offerings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st offer an unblemished male  from the cattle, sheep, or goats in order for you to be accep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not to present anything that has a defect, because it will not be accepted on your beha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man presents a fellowship sacrifice to the Lord to fulfill a vow or as a freewill offering from the herd or flock, it has to be unblemished to be acceptable; there must be no defect i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not to present any animal to the Lord that is blind, injured, maimed, or has a running sore, festering rash,  or scabs; you may not put any of them on the altar as a food offering to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ay sacrifice as a freewill offering any animal from the herd or flock that has an elongated or stunted limb, but it is not acceptable as a vow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not to present to the Lord anything that has bruised, crushed, torn, or severed testicles;  you must not sacrifice them in your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you nor  a foreigner are to present food to your God from any of these animals. They will not be accepted for you because they are deformed and have a defec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poke to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n ox, sheep, or goat is born, it is to remain with  its mother for seven days; from the eighth day  on, it will be acceptable as an offering, a food offering 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you are not to slaughter an animal from the herd or flock on the same day as its young.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you offer a thanksgiving sacrifice  to the Lord, offer it so that you may be accep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is to be eaten on the same day.  Do not let any of it remain until morning;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keep my commands and do them; I am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must not profane my holy name; I must be treated as holy  among the Israelites. I am the Lord who sets you apa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one who brought you out of the land of Egypt to be your God; I am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2026-10-04T20:51:59Z</dcterms:created>
  <dcterms:modified xsi:type="dcterms:W3CDTF">2026-10-04T20:51:59Z</dcterms:modified>
  <dc:title>Bible.com.au: Leviticus 22:1-33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