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not eat an animal that died naturally or was mauled by wild beasts, , making himself unclean by i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must keep my instruction,  or they will be guilty and die because they profane it; I am the Lord who sets them ap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one outside a priest’s family , is to eat the holy offering. A foreigner staying with a priest or a hired worker is not to eat the holy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 priest purchases someone with his own silver, that person may eat it, and those born in his house may eat his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priest’s daughter is married to a man outside a priest’s family,  she is not to eat from the holy contributi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the priest’s daughter becomes widowed or divorced, has no children, and returns to her father’s house as in her youth, she may share her father’s food. But no outsider may share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one eats a holy offering in error,  he is to add a fifth to its value and give the holy offering to the prie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must not profane the holy offerings the Israelites give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letting the people eat their holy offerings and having them bear the penalty of restitution.  For I am the Lord who sets them apart.”Acceptable Sacrific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poke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iests and Their F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Aaron, his sons, and all the Israelites and tell them: Any man of the house of Israel or of the resident aliens  in Israel who presents his offering  #— #whether they present payment of vows or freewill gifts to the Lord as burnt offerings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st offer an unblemished male  from the cattle, sheep, or goats in order for you to be accep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not to present anything that has a defect, because it will not be accepted on your beha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man presents a fellowship sacrifice to the Lord to fulfill a vow or as a freewill offering from the herd or flock, it has to be unblemished to be acceptable; there must be no defect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not to present any animal to the Lord that is blind, injured, maimed, or has a running sore, festering rash,  or scabs; you may not put any of them on the altar as a food offering to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ay sacrifice as a freewill offering any animal from the herd or flock that has an elongated or stunted limb, but it is not acceptable as a vow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not to present to the Lord anything that has bruised, crushed, torn, or severed testicles;  you must not sacrifice them in your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you nor  a foreigner are to present food to your God from any of these animals. They will not be accepted for you because they are deformed and have a defec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poke to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n ox, sheep, or goat is born, it is to remain with  its mother for seven days; from the eighth day  on, it will be acceptable as an offering, a food offering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you are not to slaughter an animal from the herd or flock on the same day as its young.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offer a thanksgiving sacrifice  to the Lord, offer it so that you may be accept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is to be eaten on the same day.  Do not let any of it remain until morning;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to keep my commands and do them; I am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must not profane my holy name; I must be treated as holy  among the Israelites. I am the Lord who sets you ap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one who brought you out of the land of Egypt to be your God; I am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and his sons to deal respectfully with the holy offerings of the Israelites that they have consecrated to me, so they do not profane my holy nam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If any man from any of your descendants throughout your generations is in a state of uncleanness yet approaches the holy offerings that the Israelites consecrate to the Lord, that person will be cut off from my presence;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man of Aaron’s descendants who has a skin disease  or a discharge is to eat from the holy offerings until he is clean. Whoever touches anything made unclean by a dead person or by a man who has an emission of se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whoever touches any swarming creature that makes him unclean or any person who makes him unclean #— #whatever his uncleanness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who touches any of these will remain unclean until evening  and is not to eat from the holy offerings unless he has bathed his body wit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sun has set, he will become clean, and then he may eat from the holy offerings, for that is his food. ]]></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2026-06-09T23:51:57Z</dcterms:created>
  <dcterms:modified xsi:type="dcterms:W3CDTF">2026-06-09T23:51:57Z</dcterms:modified>
  <dc:title>Bible.com.au: Leviticus 22:1-33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