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to consider him holy since he presents the food of your God. He will be holy to you because I, the Lord who sets you apart, am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 priest’s daughter defiles herself by promiscuity, , she defiles her father; she must be burned to dea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who is highest among his brothers, who has had the anointing oil poured on his head and has been ordained  to wear the clothes, must not dishevel his hair  or tear his cloth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ust not go near any dead person or make himself unclean even for his father or moth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ust not leave the sanctuary or he will desecrate the sanctuary of his God, for the consecration of the anointing oil of his God is on him;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marry a woman who is a virg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not to marry a widow,  a divorced woman,  or one defiled by prostitution. He is to marry a virgin from his ow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he does not corrupt his bloodline  among his people, for I am the Lord who sets him apart.”Physical Defects and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poke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Aaron: None of your descendants throughout your generations who has a physical defect  is to come near to present the food  of hi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oliness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who has any defect is to come near: no man who is blind, lame, facially disfigured, or deform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man who has a broken foot or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who is a hunchback or a dwarf, , or who has an eye defect, a festering rash, scabs,  or a crushed testic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descendant of the priest Aaron who has a defect is to come near to present the food offerings to the Lord. He has a defect and is not to come near to present the food of his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ay eat the food of his God from what is especially holy as well as from what is ho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cause he has a defect, he must not go near the curtain  or approach the altar. He is not to desecrate my holy places, for I am the Lord who sets them apar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said this to Aaron and his sons and to all the Isra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Speak to Aaron’s sons, the priests, and tell them: A priest is not to make himself ceremonially unclean for a dead person among his relati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for his immediate family: his mother, father, son, daughter, or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y make himself unclean for his unmarried virgin sister in his immediate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not to make himself unclean for those related to him by marriage  and so defile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riests may not make bald spots on their heads, shave the edge of their beards, or make gashes on their bodi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be holy to their God and not profane the name of their God.  For they present the food offerings to the Lord, the food of their God, and they must be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not to marry a woman defiled by prostitution. , They are not to marry one divorced  by her husband, for the priest is holy to his God.]]></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2026-08-03T17:18:58Z</dcterms:created>
  <dcterms:modified xsi:type="dcterms:W3CDTF">2026-08-03T17:18:58Z</dcterms:modified>
  <dc:title>Bible.com.au: Leviticus 21:1-24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