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228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eep my statutes and do them; I am the Lord who sets you apart.Family and Sexual Offen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anyone curses his father or mother, he must be put to death.  He has cursed his father or mother; his death is his own faul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 man commits adultery  with a married woman #— #if he commits adultery with his neighbor’s wife #— #both the adulterer and the adulteress must be put to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a man sleeps with his father’s wife, he has violated the intimacy that belongs to his father. , Both of them must be put to death; their death is their own faul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a man sleeps with his daughter-in-law,  both of them must be put to death. They have acted perversely; their death is their own faul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a man sleeps with a man as with a woman,  they have both committed a detestable act.  They must be put to death; their death is their own faul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a man marries  a woman and her mother,  it is depraved. Both he and they must be burned,  so that there will be no depravity among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a man has sexual intercourse with  an animal, he must be put to death; you are also to kill the anim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 woman approaches any animal and mates with it, you are to kill the woman and the animal.  They must be put to death; their death is their own faul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a man marries his sister,  whether his father’s daughter or his mother’s daughter, and they have sexual relations, , it is a disgrace.  They are to be cut off publicly from their people. He has had sexual intercourse with his sister; he will bear his iniqu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lech Worship and Spiritis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a man sleeps with a menstruating woman and has sexual intercourse with her, he has exposed the source of her flow, and she has uncovered the source of her blood.  Both of them are to be cut off from their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must not have sexual intercourse with your mother’s sister or your father’s sister,  for it is exposing one’s own blood relative; both people will bear their iniqu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a man sleeps with his aunt, he has violated the intimacy that belongs to his uncle; , they will bear their guilt and die childl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a man marries his brother’s wife, it is impurity.  He has violated the intimacy that belongs to his brother; , they will be childless.Holiness in the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are to keep all my statutes and all my ordinances, and do them, so that the land where I am bringing you to live will not vomit you ou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must not follow the statutes of the nations I am driving out before you, for they did all these things, and I abhorred them.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 promised you: You will inherit their land, since I will give it to you to possess, a land flowing with milk and honey.  I am the Lord your God who set you apart from the peopl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you are to distinguish the clean animal from the unclean one, and the unclean bird from the clean one. Do not become contaminated  by any land animal, bird, or whatever crawls on the ground; I have set these apart as unclean for you.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are to be holy to me because I, the Lord, am holy, and I have set you apart from the nations to be min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man or a woman who is  a medium or a spiritist must be put to death. They are to be stoned; their death is their own faul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 to the Israelites: Any Israelite or alien residing in Israel who gives any of his children to Molech  must be put to death; the people of the country are to stone hi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turn  against that man and cut him off from his people, because he gave his offspring to Molech, defiling my sanctuary  and profaning my holy nam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f the people of the country look the other way when that man  gives any of his children to Molech, and do not put him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will turn against that man and his family, and cut off from their people both him and all who follow  him in prostituting  themselves with Molec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ever turns to mediums , or spiritists  and prostitutes himself with them, I will turn against that person and cut him off from his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onsecrate yourselves and be holy, for I am the Lord your God.]]></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2026-07-02T15:37:04Z</dcterms:created>
  <dcterms:modified xsi:type="dcterms:W3CDTF">2026-07-02T15:37:04Z</dcterms:modified>
  <dc:title>Bible.com.au: Leviticus 20:1-27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