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bring to the Lord the grain offering made in any of these ways, it is to be presented to the priest, and he will take it to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 will remove the memorial portion  from the grain offering and burn it on the altar, a food offering, a pleasing aroma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rest of the grain offering will belong to Aaron and his sons;  it is the holiest part of the food offerings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grain offering that you present to the Lord is to be made with yeast, for you are not to burn  any yeast  or honey  as a food offering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ay present them to the Lord as an offering of firstfruits,  but they are not to be offered on the altar as a pleasing aro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season each of your grain offerings with salt; you must not omit from your grain offering the salt of the covenant  with your God. You are to present salt with each of your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present a grain offering of firstfruits to the Lord, you are to present fresh heads of grain, crushed kernels, roasted on the fire, for your grain offering of firstfru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put oil and frankincense on it; it is a grain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then burn some of its crushed kernels and oil with all its frankincense as a food offering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ain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nyone presents a grain offering  as an offering to the Lord, it is to consist of fine flour.  He is to pour olive oil  on it, put frankincense on i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ring it to Aaron’s sons the priests. The priest will take a handful of fine flour and oil from it, along with all its frankincense, and will burn this memorial portion  of it on the altar, a food offering, a pleasing aroma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rest of the grain offering will belong to Aaron and his sons; it is the holiest part  of the food offerings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present a grain offering baked in an oven, it is to be made of fine flour, either unleavened cakes  mixed with oil or unleavened wafers  coated with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r offering is a grain offering prepared on a griddle,  it is to be unleavened bread  made of fine flour mixed with o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reak it into pieces and pour oil on it; it is a grain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r offering is a grain offering prepared in a pan,  it is to be made of fine flour with oil.]]></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2026-06-15T08:13:22Z</dcterms:created>
  <dcterms:modified xsi:type="dcterms:W3CDTF">2026-06-15T08:13:22Z</dcterms:modified>
  <dc:title>Bible.com.au: Leviticus 2:1-16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