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eats it will bear his iniquity, for he has profaned what is holy to the Lord. That person is to be cut off from his peop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reap the harvest of your land, you are not to reap to the very edge of your field or gather the gleanings  of your harv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strip your vineyard bare or gather its fallen grapes. Leave them for the poor  and the resident alien;  I am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steal.  Do not act deceptively  or lie  to one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swear falsely by my name, profaning the name of your God;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oppress  your neighbor or rob  him. The wages due a hired worker  must not remain with you until mo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curse the deaf or put a stumbling block in front of the blind,  but you are to fear your God;  I am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act unjustly  when deciding a case. Do not be partial  to the poor or give preference to the rich;  judge your neighbor fair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go about spreading slander  among your people; do not jeopardize  your neighbor’s life; I a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harbor hatred against your brother. , Rebuke your neighbor directly, and you will not incur guilt because of hi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of Holi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take revenge  or bear a grudge against members of your community, but love your neighbor as yourself;  I am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keep my statutes. Do not crossbreed two different kinds of your livestock, sow your fields with two kinds of seed, or put on a garment made of two kinds of materia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 man has sexual intercourse with a woman who is a slave designated for another man, but she has not been redeemed  or given her freedom, there must be punishment.  They are not to be put to death, because she had not been fre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ever, he must bring a ram as his guilt  offering to the Lord at the entrance to the tent of meet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riest will make atonement on his behalf before the Lord with the ram of the guilt offering for the sin he has committed, and he will be forgiven for the sin he commit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come into the land and plant any kind of tree for food, you are to consider the fruit forbidden.  It will be forbidden to you for three years; it is not to be ea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fourth year all its fruit is to be consecrated as a praise offering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the fifth year you may eat its fruit. In this way its yield will increase for you;  I am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re not to eat anything with blood in it. , You are not to practice divination  or witchcraf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are not to cut off the hair at the sides of your head or mar the edge of your bear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are not to make gashes on your bodies for the dead  or put tattoo marks on yourselves; I am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debase , your daughter by making her a prostitute,  or the land will be prostituted and filled with deprav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eep my Sabbaths and revere my sanctuary;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not turn to mediums , or consult spiritists, , or you will be defiled by them; I am the Lord y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to rise in the presence of the elderly and honor the old.  Fear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an alien resides with you in your land, you must not oppress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regard the alien who resides with you as the native-born among you. You are to love him as yourself,  for you were aliens in the land of Egypt;  I am the Lord your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 not be unfair  in measurements of length, weight, or volu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are to have honest balances,  honest weights, an honest dry measure,  and an honest liquid measure; , I am the Lord your God, who brought you out of the land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ep all my statutes and all my ordinances and do them;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entire Israelite community and tell them: Be holy  because I, the Lord your God, am holy.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ch of you is to respect his mother and father.  You are to keep my Sabbaths; I am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turn to worthless idols  or make cast images  of gods for yourselves;  I am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offer a fellowship sacrifice to the Lord, sacrifice it so that you may be accep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is to be eaten on the day you sacrifice it or on the next day, but what remains on the third day must be burn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ny is eaten on the third day, it is a repulsive thing; it will not be accepted. ]]></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2026-06-24T09:55:37Z</dcterms:created>
  <dcterms:modified xsi:type="dcterms:W3CDTF">2026-06-24T09:55:37Z</dcterms:modified>
  <dc:title>Bible.com.au: Leviticus 19:1-37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