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are not to have sex with your father’s wife;  she is your father’s famil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not to have sexual intercourse with your sister, either your father’s daughter or your mother’s,  whether born at home or born elsewhere. You are not to have sex with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re not to have sexual intercourse with your son’s daughter or your daughter’s daughter, for they are your family.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not to have sexual intercourse with your father’s wife’s daughter, who is adopted by  your father; she is your sis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not to have sexual intercourse with your father’s sister;  she is your father’s close relat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not to have sexual intercourse with your mother’s sister,  for she is your mother’s close relat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not to violate the intimacy that belongs to  your father’s brother by approaching his wife to have sexual intercourse; she is your aun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not to have sexual intercourse with your daughter-in-law.  She is your son’s wife; you are not to have sex with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are not to have sexual intercourse with your brother’s wife; she is your brother’s famil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 not to have sexual intercourse with a woman and her daughter.  You are not to marry her son’s daughter or her daughter’s daughter and have sex with her. They are close relatives; it is deprave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hibited Pagan Practi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re not to marry a woman as a rival to her sister and have sexual intercourse with her during her sister’s lifetim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not to approach  a woman during her menstrual impurity to have sexual intercourse with h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not to have sexual intercourse with  your neighbor’s wife, defiling yourself with he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re not to sacrifice any of your children in the fire  to Molech.  Do not profane the name  of your God; I am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re not to sleep with a man as with a woman;  it is detestabl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are not to have sexual intercourse with  any animal, defiling yourself with it; a woman is not to present herself to an animal to mate with it;  it is a perver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o not defile yourselves by any of these practices, for the nations I am driving out before you have defiled themselves by all these th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and has become defiled, so I am punishing it for its iniquity, and the land will vomit out its inhabitant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ou are to keep my statutes and ordinances. You must not commit any of these detestable acts #— #not the native or the alien who resides among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people who were in the land prior to you have committed all these detestable acts, and the land has become defi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you defile the land, it will vomit  you out as it has vomited out the nations that were before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y person who does any of these detestable practices is to be cut off from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must keep my instruction to not do any of the detestable customs  that were practiced before you, so that you do not defile yourselves by them; I am the Lord your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tell them: I am the Lord your Go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follow the practices of the land of Egypt,  where you used to live, or follow the practices of the land of Canaan,  where I am bringing you. You must not follow their custom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to practice my ordinances  and you are to keep my statutes  by following them; I am the Lord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eep my statutes and ordinances; a person will live  if he does them.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not to come near  any close relative  for sexual intercourse;  I a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not to violate the intimacy that belongs to your father  and mother.  She is your mother; you must not have sexual intercourse with her.]]></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2026-08-03T16:08:19Z</dcterms:created>
  <dcterms:modified xsi:type="dcterms:W3CDTF">2026-08-03T16:08:19Z</dcterms:modified>
  <dc:title>Bible.com.au: Leviticus 18:1-30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