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938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8: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are not to have sex with your father’s wife;  she is your father’s family.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are not to have sexual intercourse with your sister, either your father’s daughter or your mother’s,  whether born at home or born elsewhere. You are not to have sex with 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are not to have sexual intercourse with your son’s daughter or your daughter’s daughter, for they are your family.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are not to have sexual intercourse with your father’s wife’s daughter, who is adopted by  your father; she is your sist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are not to have sexual intercourse with your father’s sister;  she is your father’s close relati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are not to have sexual intercourse with your mother’s sister,  for she is your mother’s close relativ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are not to violate the intimacy that belongs to  your father’s brother by approaching his wife to have sexual intercourse; she is your aunt.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are not to have sexual intercourse with your daughter-in-law.  She is your son’s wife; you are not to have sex with 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are not to have sexual intercourse with your brother’s wife; she is your brother’s family.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are not to have sexual intercourse with a woman and her daughter.  You are not to marry her son’s daughter or her daughter’s daughter and have sex with her. They are close relatives; it is depraved.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rohibited Pagan Practic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are not to marry a woman as a rival to her sister and have sexual intercourse with her during her sister’s lifetime.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are not to approach  a woman during her menstrual impurity to have sexual intercourse with her.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are not to have sexual intercourse with  your neighbor’s wife, defiling yourself with her.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are not to sacrifice any of your children in the fire  to Molech.  Do not profane the name  of your God; I am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are not to sleep with a man as with a woman;  it is detestable.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 are not to have sexual intercourse with  any animal, defiling yourself with it; a woman is not to present herself to an animal to mate with it;  it is a pervers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o not defile yourselves by any of these practices, for the nations I am driving out before you have defiled themselves by all these thing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land has become defiled, so I am punishing it for its iniquity, and the land will vomit out its inhabitants.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you are to keep my statutes and ordinances. You must not commit any of these detestable acts #— #not the native or the alien who resides among yo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the people who were in the land prior to you have committed all these detestable acts, and the land has become defil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poke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f you defile the land, it will vomit  you out as it has vomited out the nations that were before yo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y person who does any of these detestable practices is to be cut off from his peop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ou must keep my instruction to not do any of the detestable customs  that were practiced before you, so that you do not defile yourselves by them; I am the Lord your G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to the Israelites and tell them: I am the Lord your God.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o not follow the practices of the land of Egypt,  where you used to live, or follow the practices of the land of Canaan,  where I am bringing you. You must not follow their custom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are to practice my ordinances  and you are to keep my statutes  by following them; I am the Lord your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eep my statutes and ordinances; a person will live  if he does them.  I am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are not to come near  any close relative  for sexual intercourse;  I am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are not to violate the intimacy that belongs to your father  and mother.  She is your mother; you must not have sexual intercourse with her.]]></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2026-08-03T17:19:06Z</dcterms:created>
  <dcterms:modified xsi:type="dcterms:W3CDTF">2026-08-03T17:19:06Z</dcterms:modified>
  <dc:title>Bible.com.au: Leviticus 18:1-30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