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26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ay to them: Anyone from the house of Israel or from the aliens  who reside among them who offers a burnt offering or a sacrifi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does not bring it to the entrance to the tent of meeting to sacrifice it to the Lord, that person is to be cut off from his people.Eating Blood and Carcasses Prohibi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yone from the house of Israel or from the aliens who reside among them who eats any blood,  I will turn  against that person who eats blood and cut him off from his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life of a creature is in the blood, and I have appointed it to you to make atonement on the altar for  your lives, since it is the lifeblood that makes atonemen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I say to the Israelites: None of you and no alien who resides among you may eat bl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y Israelite or alien residing among them, who hunts  down a wild animal or bird that may be eaten must drain its blood  and cover it with di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nce the life of every creature is its blood, I have told the Israelites: You are not to eat the blood of any creature,  because the life of every creature is its blood; whoever eats it must be cut of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 person, whether the native or the resident alien,  who eats an animal that died a natural death or was mauled by wild beasts  is to wash his clothes and bathe with water, and he will remain unclean until evening; then he will be cle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he does not wash his clothes and bathe himself, he will bear his iniqu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orbidden Sacrific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Aaron, his sons, and all the Israelites and tell them: This is what the Lord has command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yone from the house of Israel who slaughters  an ox, sheep, or goat in the camp, or slaughters it outside the cam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stead of bringing it to the entrance to the tent of meeting to present it as an offering to the Lord before his tabernacle #— #that person will be considered guilty. , He has shed blood  and is to be cut off from his peopl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so the Israelites will bring to the Lord the sacrifices  they have been offering in the open country. They are to bring them to the priest at the entrance to the tent of meeting and offer them as fellowship sacrifices  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riest will then splatter the blood on the Lord’s altar at the entrance to the tent of meeting and burn the fat as a pleasing aroma to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must no longer offer their sacrifices to the goat-demons  that they have prostituted  themselves with. This will be a permanent statute  for them throughout their generations.]]></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2026-09-16T22:06:57Z</dcterms:created>
  <dcterms:modified xsi:type="dcterms:W3CDTF">2026-09-16T22:06:57Z</dcterms:modified>
  <dc:title>Bible.com.au: Leviticus 17:1-16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