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one from the house of Israel or from the aliens  who reside among them who offers a burnt offering or a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oes not bring it to the entrance to the tent of meeting to sacrifice it to the Lord, that person is to be cut off from his people.Eating Blood and Carcasses Prohibi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from the house of Israel or from the aliens who reside among them who eats any blood,  I will turn  against that person who eats blood and cut him off from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appointed it to you to make atonement on the altar for  your lives, since it is the lifeblood that makes atonem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and no alien who resides among you may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 Israelite or alien residing among them, who hunts  down a wild animal or bird that may be eaten must drain its blood  and cover it with di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life of every creature is its blood, I have told the Israelites: You are not to eat the blood of any creature,  because the life of every creature is its blood; whoever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person, whether the native or the resident alien,  who eats an animal that died a natural death or was mauled by wild beasts  is to wash his clothes and bathe with water, and he will remain unclean until evening; then he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does not wash his clothes and bathe himself, he wi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Sacrifi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his sons, and all the Israelites and tell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one from the house of Israel who slaughters  an ox, sheep, or goat in the camp, or slaughters it outside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before his tabernacle #— #that person will be considered guilty. , He has shed blood  and is to be cut off from his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e Israelites will bring to the Lord the sacrifices  they have been offering in the open country. They are to bring them to the priest at the entrance to the tent of meeting and offer them as fellowship sacrifice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will then splatter the blood on the Lord’s altar at the entrance to the tent of meeting and burn the fat as a pleasing aroma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their sacrifices to the goat-demons  that they have prostituted  themselves with. This will be a permanent statute  for them throughout their generation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2026-05-21T17:33:11Z</dcterms:created>
  <dcterms:modified xsi:type="dcterms:W3CDTF">2026-05-21T17:33:11Z</dcterms:modified>
  <dc:title>Bible.com.au: Leviticus 17:1-16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