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7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Aaron casts lots  for the two goats, one lot for the Lord and the other for an uninhabitable pla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is to present the goat chosen by lot for the Lord and sacrifice it as a sin offer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chosen by lot for an uninhabitable place is to be presented alive before the Lord to make atonement with it by sending it into the wilderness  for an uninhabitable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aron presents the bull for his sin offering and makes atonement for himself and his household, he will slaughter the bull for his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is to take a firepan full of blazing coals from the altar before the Lord and two handfuls of finely ground fragrant incense,  and bring them inside the curtai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put the incense on the fire before the Lord, so that the cloud  of incense covers the mercy seat that is over the testimony,  or else he will di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take some of the bull’s blood  and sprinkle it with his finger against the east side of the mercy seat; then he will sprinkle some of the blood with his finger before the mercy seat seven tim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laughters the male goat for the people’s sin offering and brings its blood inside the curtain, he will do the same with its blood as he did with the bull’s blood: He is to sprinkle it against the mercy seat and in front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make atonement for the most holy place in this way for all their sins because of the Israelites’ impurities and rebellious acts.  He will do the same for the tent of meeting that remains among them, because it is surrounded by their impur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may be in the tent of meeting from the time he enters to make atonement in the most holy place until he leaves after he has made atonement for himself, his household, and the whole assembly of Israe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will go out to the altar that is before the Lord and make atonement for it. He is to take some of the bull’s blood and some of the goat’s blood and put it on the horns on all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s to sprinkle some of the blood on it with his finger seven times to cleanse and set it apart  from the Israelites’ impuriti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has finished making atonement for the most holy place, the tent of meeting, and the altar, he is to present the live male go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will lay both his hands on the head of the live goat and confess  over it all the Israelites’ iniquities  and rebellious acts #— #all their sins.  He is to put them on the goat’s head and send it away into the wilderness  by the man appointed for the task.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at will carry all their iniquities into a desolate land,  and the man will release it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aron is to enter the tent of meeting, take off the linen garments  he wore when he entered the most holy place, and leave them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athe his body with water in a holy place  and put on his clothes.  Then he must go out and sacrifice his burnt offering and the people’s burnt offering; he will make atonement for himself and for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is to burn the fat of the sin offering on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who released the goat for an uninhabitable place is to wash his clothes and bathe his body with water; afterward he may reenter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ll for the sin offering and the goat for the sin offering, whose blood was brought into the most holy place to make atonement, must be brought outside the camp  and their hide,  flesh, and waste burne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fter the death of two of Aaron’s sons when they approached the presence  of  the Lord and di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ne who burns them is to wash his clothes and bathe himself with water; afterward he may reenter the cam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o be a permanent statute  for you: In the seventh month, on the tenth day of the month you are to practice self-denial  and do no work,  both the native and the alien  who resides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onement will be made for you on this day to cleanse you,  and you will be clean from all your sins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Sabbath  of complete rest for you,  and you must practice self-denial; it is a permanent statu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ho is anointed and ordained , to serve as high priest  in place of his father will make atonement. He will put on the linen garments, the holy gar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ake atonement for the most holy place. He will make atonement for the tent of meeting and the altar and will make atonement for the priests and all the people of the assemb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o be a permanent statute for you, to make atonement for the Israelites once a year  because of all their sins.” And all this was done as the Lord commanded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oses, “Tell your brother Aaron that he may not come whenever he wants into the holy place  behind the curtain  in front of the mercy seat  on the ark or else he will die, because I appear in the cloud  above the mercy se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is to enter the most holy place  in this way: with a young bull for a sin offering and a ram for a burnt offer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wear a holy linen tunic, and linen undergarments are to be on his body. He is to tie a linen sash around him and wrap his head with a linen turban.  These are holy garments; he must bathe his body with water before he wears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is to take from the Israelite community two male goats for a sin offering and one ram for a burnt offer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will present the bull for his sin offering and make atonement for himself and his househ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he will take the two goats and place them before the Lord at the entrance to the tent of meet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2026-07-05T00:31:26Z</dcterms:created>
  <dcterms:modified xsi:type="dcterms:W3CDTF">2026-07-05T00:31:26Z</dcterms:modified>
  <dc:title>Bible.com.au: Leviticus 16:1-34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