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man with the discharge spits on anyone who is clean, he is to wash his clothes and bathe with water, and he will remain unclean until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 saddle the man with the discharge rides on will be unclea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touches anything that was under him will be unclean until evening, and whoever carries such things is to wash his clothes and bathe with water, and he will remain unclean until eve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 man with the discharge touches anyone without first rinsing his hands in water,  the person who was touched is to wash his clothes and bathe with water, and he will remain unclean until eve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 clay pot that the man with the discharge touches must be broken, while any wooden utensil is to be rinsed with wat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man with the discharge has been cured of it, he is to count seven days for his cleansing, wash his clothes, and bathe his body in fresh water; he will be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ust take two turtledoves or two young pigeons on the eighth day, come before the Lord at the entrance to the tent of meeting, and give them to the pri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is to sacrifice them, one as a sin offering and the other as a burnt offering.  In this way the priest will make atonement for him before the Lord because of his dischar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 man has an emission of semen,  he is to bathe himself completely with water, and he will remain unclean until eve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 clothing or leather on which there is an emission of semen is to be washed with water, and it will remain unclean until eve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dily Discharg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 man sleeps with a woman and has an emission of semen, both of them are to bathe with water, and they will remain unclean until evening.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 woman has a discharge, and it consists of blood from her body, she will be unclean because of her menstruation  for seven days. Everyone who touches her will be unclean until ev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ything she lies on during her menstruation will become unclean, and anything she sits on will become uncl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one who touches her bed is to wash his clothes and bathe with water, and he will remain unclean until eve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one who touches any furniture she was sitting on is to wash his clothes and bathe with water, and he will remain unclean until eve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discharge is on the bed or the furniture she was sitting on, when he touches it he will be unclean until even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a man sleeps with her, and blood from her menstruation gets on him, he will be unclean for seven days, and every bed he lies on will become unclean.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a woman has a discharge of her blood for many days, though it is not the time of her menstruation, or if she has a discharge beyond her period, she will be unclean all the days of her unclean discharge, as she is during the days of her menstru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y bed she lies on during the days of her discharge will be like her bed during menstrual impurity; any furniture she sits on will be unclean as in her menstrual peri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ryone who touches them will be unclean; he must wash his clothes and bathe with water, and he will remain unclean until eve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she is cured of her discharge, she is to count seven days, and after that she will be clea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eighth day she must take two turtledoves or two young pigeons and bring them to the priest at the entrance to the tent of meet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riest is to sacrifice one as a sin offering and the other as a burnt offering. In this way the priest will make atonement for her before the Lord because of her unclean discharg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must keep the Israelites from their uncleanness, so that they do not die by defiling my tabernacle  that is among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law for someone with a discharge: a man who has an emission of semen, becoming unclean by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 woman who is in her menstrual period; anyone who has a discharge, whether male or female; and a man who sleeps with a woman who is uncle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tell them: When any man has a discharge  from his member, he is uncle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uncleanness of his discharge: Whether his member secretes the discharge or retains it, he is unclean. All the days that his member secretes or retains anything because of his discharge,  he is uncle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y bed the man with the discharge lies on will be unclean, and any furniture he sits on will be uncle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yone who touches his bed is to wash his clothes and bathe with water, and he will remain unclean until eve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sits on furniture that the man with the discharge was sitting on is to wash his clothes and bathe with water, and he will remain unclean until eve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ever touches the body  of the man with a discharge is to wash his clothes and bathe with water, and he will remain unclean until evening.]]></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2026-06-02T20:04:30Z</dcterms:created>
  <dcterms:modified xsi:type="dcterms:W3CDTF">2026-06-02T20:04:30Z</dcterms:modified>
  <dc:title>Bible.com.au: Leviticus 15:1-33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