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ill examine him, and if the scab has spread on the skin, then the priest must pronounce him unclean; he has a serious skin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 case of serious skin disease may have developed on a person, he is to be brought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will examine him. If there is a white swelling on the skin that has turned the hair white, and there is a patch of raw flesh in the swel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 chronic serious disease on the skin of his body, and the priest must pronounce him unclean.  He need not quarantine him, for he is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skin disease breaks out all over the skin so that it covers all the skin of the stricken person from his head to his feet so far as the priest can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will look, and if the skin disease has covered his entire body, he is to pronounce the stricken person clean.  Since he has turned totally white, he is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ever raw flesh appears on him, he will be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iest examines the raw flesh, he must pronounce him unclean. Raw flesh is unclean; this is a serious skin dise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raw flesh changes  and  turns white, he is to go to the pri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will examine him, and if the sore has turned white, the priest must pronounce the stricken person clean; he is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 boil appears on the skin  of someone’s body  and it he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 white swelling or a reddish-white spot develops where the boil was, the person is to present himself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ill make an examination, and if the spot seems to be beneath the skin and the hair in it has turned white, the priest must pronounce him unclean; it is a case of serious skin disease that has broken out in the b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the priest examines it, if there is no white hair in it, and it is not beneath the skin but is faded, the priest will quarantine him seven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t spreads further on the skin, the priest must pronounce him unclean; it is in fact a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spot remains where it is and does not spread, it is only the scar from the boil. The priest is to pronounce him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re is a burn on the skin of one’s body produced by fire, and the patch made raw by the burn becomes reddish-white or wh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examine it. If the hair in the spot has turned white and the spot appears to be deeper than the skin, it is a serious skin disease that has broken out in the burn. The priest must pronounce him unclean; it is a serious skin disea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the priest examines it, if there is no white hair in the spot and it is not beneath the skin but is faded, the priest will quarantine him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 will reexamine him on the seventh day. If it has spread further on the skin, the priest must pronounce him unclean; it is in fact a case of serious skin dise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 spot has remained where it was and has not spread on the skin but is faded, it is the swelling from the burn. The priest is to pronounce him clean, for it is only the scar from the bu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a man or woman has a condition on the head or ch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examine the condition. If it appears to be deeper than the skin,  and the hair in it is yellow and sparse, the priest must pronounce the person unclean. It is a scaly outbreak, a serious skin disease of the head or ch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priest examines the scaly condition, if it does not appear to be deeper than the skin, and there is no black hair in it, the priest will quarantine the person with the scaly condition for seven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will reexamine the condition on the seventh day. If the scaly outbreak has not spread and there is no yellow hair in it and it does not appear to be deeper than the sk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erson is to shave himself  but not shave the scaly area. Then the priest will quarantine the person who has the scaly outbreak for another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 will examine the scaly outbreak on the seventh day, and if it has not spread on the skin and does not appear to be deeper than the skin, the priest is to pronounce the person clean. He is to wash his clothes, and he will b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caly outbreak spreads further on the skin after his cleans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is to examine the person. If the scaly outbreak has spread on the skin, the priest does not need to look for yellow hair; the person is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as far as he can see, the scaly outbreak remains unchanged and black hair has grown in it, then it has healed; he is clean. The priest is to pronounce the person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person has a swelling,  scab,  or spot on the skin of his body, and it may be a serious disease on the skin  of his body, he is to be brought to the priest Aaron or to one of his sons, the pries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a man or a woman has white spots on the skin of the bod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is to make an examination. If the spots on the skin of the body are dull white, it is only a rash  that has broken out on the skin; the person is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f a man loses the hair of his head, he is bald,  but he is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r if he loses the hair at his hairline, he is bald on his forehead, but he is 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there is a reddish-white condition on the bald head or forehead, it is a serious skin disease breaking out on his head or forehea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riest is to examine him, and if the swelling of the condition on his bald head or forehead is reddish-white, like the appearance of a serious skin disease on his bod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an is afflicted with a serious skin disease;  he is unclean. The priest must pronounce him unclean; the infection is on his he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erson who has a case of serious skin disease is to have his clothes torn  and his hair hanging loose, and he must cover his mouth  and cry out, ‘Unclean, unclean!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will remain unclean as long as he has the disease; he is unclean. He must live alone in a place outside the camp. Contaminated Fabric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 fabric is contaminated with mildew #— #in wool or linen fabri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will examine the sore  on the skin of his body. If the hair in the sore has turned white and the sore appears to be deeper than the skin of his body, it is in fact a serious skin disease. After the priest examines him, he must pronounce him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warp or weft of linen or wool, or in leather or anything made of leather #—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f the contamination is green or red in the fabric, the leather, the warp, the weft, or any leather article, it is a mildew contamination and is to be shown to the prie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riest is to examine the contamination and quarantine the contaminated fabric for seven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priest is to reexamine the contamination on the seventh day. If it has spread in the fabric, the warp, the weft, or the leather, regardless of how it is used, the contamination is harmful mildew; it is unclean.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is to burn the fabric, the warp or weft in wool or linen, or any leather article, which is contaminated. Since it is harmful mildew it must be bur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priest examines it, if the contamination has not spread in the fabric, the warp or weft, or any leather artic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priest is to order whatever is contaminated to be washed and quarantined for another seven day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it has been washed, the priest is to reexamine the contamination. If the appearance of the contaminated article has not changed, it is unclean. Even though the contamination has not spread, you must burn the fabric. It is a fungus  on the front or back of the fabric.]]></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the priest examines it, and the contamination has faded after it has been washed, he is to cut the contaminated section out of the fabric, the leather, or the warp or wef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if it reappears in the fabric, the warp or weft, or any leather article, it has broken out again. You must burn whatever is contamina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spot on the skin of his body is white and does not appear to be deeper than the skin, and the hair in it has not turned white, the priest will quarantine the stricken person for seven day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if the contamination disappears from the fabric, the warp or weft, or any leather article, which have been washed, it is to be washed again, and it will be 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law concerning a mildew contamination in wool or linen fabric, warp or weft, or any leather article, in order to pronounce it clean or unclean.”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will then reexamine him on the seventh day. If he sees that the sore remains unchanged and has not spread on the skin, the priest will quarantine him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will examine him again on the seventh day. If the sore has faded and has not spread on the skin, the priest is to pronounce him clean;  it is a scab. The person is to wash his clothes and will become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cab spreads further on his skin after he has presented himself to the priest for his cleansing,  he is to present himself again to the pries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2026-05-22T21:12:23Z</dcterms:created>
  <dcterms:modified xsi:type="dcterms:W3CDTF">2026-05-22T21:12:23Z</dcterms:modified>
  <dc:title>Bible.com.au: Leviticus 13:1-59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