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8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doesn’t have sufficient means , for a sheep, she may take two turtledoves or two young pigeons,  one for a burnt offering and the other for a sin offering. Then the priest will make atonement on her behalf, and she will be clea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ification after Childbirt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os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ll the Israelites: When a woman becomes pregnant and gives birth to a male child,  she will be unclean seven days, as she is during the days of her menstrual impur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esh of his foreskin  must be circumcised  on the eighth da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continue in purification  from her bleeding  for thirty-three days. She must not touch any holy thing or go into the sanctuary until completing her days of purific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gives birth to a female child, she will be unclean for two weeks as she is during her menstrual impurity. She will continue in purification from her bleeding for sixty-six day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her days of purification are complete, whether for a son or daughter, she is to bring to the priest at the entrance to the tent of meeting a year-old male lamb for a burnt offering, and a young pigeon or a turtledove for a sin 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resent them before the Lord and make atonement on her behalf; she will be clean from her discharge of blood. This is the law for a woman giving birth, whether to a male or fema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2026-06-27T01:07:58Z</dcterms:created>
  <dcterms:modified xsi:type="dcterms:W3CDTF">2026-06-27T01:07:58Z</dcterms:modified>
  <dc:title>Bible.com.au: Leviticus 12:1-8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