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presProps" Target="presProps.xml"/>
  <Relationship Id="rId54" Type="http://schemas.openxmlformats.org/officeDocument/2006/relationships/viewProps" Target="viewProps.xml"/>
  <Relationship Id="rId5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7314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11:1-4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o not eat any of their meat or touch their carcasses #— #they are unclean for you. Clean and Unclean Aquatic Animal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is is what you may eat from all that is in the water: You may eat everything in the water that has fins and scales, whether in the seas or stream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these are to be abhorrent to you: everything in the seas or streams that does not have fins and scales among all the swarming things and other living creatures  in the wat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y are to remain abhorrent to you; you must not eat any of their meat, and you must abhor their carcass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Everything in the water that does not have fins and scales will be abhorrent to you.Unclean Bird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u are to abhor these birds. They must not be eaten because they are abhorrent:eagles, , bearded vultures,Egyptian vultures,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ites, any kind of falcon,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every kind of rav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ostriches, short-eared owls, gulls, any kind of hawk,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little  owls, cormorants, long-eared owls,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Clean and Unclean Land Animal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arn  owls, eagle owls, ,osprey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torks, any kind of heron, hoopoes, and bats.Clean and Unclean Flying Insect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ll winged insects that walk on all fours are to be abhorrent to yo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you may eat these kinds of all the winged insects that walk on all fours: those that have jointed legs above their feet for hopping on the groun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u may eat these:any kind of locust,  katydid, cricket, and grasshopp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ll other winged insects that have four feet are to be abhorrent to you.Purification after Touching Dead Animal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se will make you unclean. Whoever touches their carcasses will be unclean  until evenin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whoever carries any of their carcasses is to wash his clothes and will be unclean until evening.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ll animals that have hooves but do not have a divided hoof and do not chew the cud are unclean for you. Whoever touches them becomes unclea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ll the four-footed animals  that walk on their paws are unclean for you. Whoever touches their carcasses will be unclean until even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poke to Moses and Aaro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anyone who carries their carcasses is to wash his clothes and will be unclean until evening. They are unclean for yo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se creatures that swarm  on the ground are unclean for you:weasels,  mice, any kind of large lizard,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geckos, monitor lizards, common lizards,  skinks, and chameleons.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se are unclean for you among all the swarming creatures. Whoever touches them when they are dead will be unclean until evening.]]></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hen any one of them dies and falls on anything it becomes unclean #— #any item of wood, clothing, leather, sackcloth,  or any implement used for work. It is to be rinsed with water and will remain unclean until evening; then it will be clea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If any of them falls into any clay pot, everything in it will become unclean; you are to break i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y edible food  coming into contact with that unclean water will become unclean, and any drinkable liquid in any container will become unclea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ything one of their carcasses falls on will become unclean. If it is an oven or stove, it is to be smashed; it is unclean and will remain unclean for you.]]></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 spring or cistern containing water will remain clean, but someone who touches a carcass in it will become unclea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If one of their carcasses falls on any seed that is to be sown, it is clea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ell the Israelites: You may eat  all these kinds of land animals.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ut if water has been put on the seed and one of their carcasses falls on it, it is unclean for you.]]></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If one of the animals that you use for food dies, anyone who touches its carcass will be unclean until evening.]]></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yone who eats some of its carcass is to wash his clothes and will be unclean until evening. Anyone who carries its carcass must wash his clothes and will be unclean until evening.Unclean Swarming Creature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ll the creatures that swarm on the earth are abhorrent; they must not be eaten.]]></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Do not eat any of the creatures that swarm on the earth, anything that moves on its belly or walks on all fours or on many feet,  for they are abhorrent.]]></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Do not become contaminated by any creature that swarms; do not become unclean or defiled by them.]]></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For I am the Lord your God,  so you must consecrate yourselves  and be holy because I am holy.  Do not defile yourselves by any swarming creature that crawls on the ground.]]></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For I am the Lord, who brought you up from the land of Egypt to be your God,  so you must be holy because I am holy. ]]></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is is the law concerning animals, birds, all living creatures that move in the water, and all creatures that swarm on the ground,]]></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in order to distinguish between the unclean and the clean, between the animals  that may be eaten and those that may not be eate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 may eat any animal with divided hooves and that chews the cud.]]></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among the ones that chew the cud or have divided hooves you are not to eat these:camels,  though they chew the cud,do not have divided hooves #— #they are unclean for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yraxes,  though they chew the cud,do not have hooves #— #they are unclean for y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ares, though they chew the cud,do not have hooves #— #they are unclean for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pigs, though they have divided hooves,do not chew the cud #— #they are unclean for you.]]></a:t>
            </a:r>
          </a:p>
        </p:txBody>
      </p:sp>
    </p:spTree>
  </p:cSld>
  <p:clrMapOvr>
    <a:masterClrMapping/>
  </p:clrMapOvr>
</p:sld>
</file>

<file path=ppt/theme/theme1.xml><?xml version="1.0" encoding="utf-8"?>
<a:theme xmlns:a="http://schemas.openxmlformats.org/drawingml/2006/main" name="Theme1">
  <a:themeElements>
    <a:clrScheme name="Theme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2026-08-15T01:21:10Z</dcterms:created>
  <dcterms:modified xsi:type="dcterms:W3CDTF">2026-08-15T01:21:10Z</dcterms:modified>
  <dc:title>Bible.com.au: Leviticus 11:1-47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