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poke to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nd your sons are not to drink wine  or beer  when you enter the tent of meeting, or else you will die; this is a permanent statute  throughout your gener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distinguish  between the holy and the common,  and the clean and the unclea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each the Israelites all the statutes  that the Lord has given to them through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poke to Aaron and his remaining sons, Eleazar and Ithamar: “Take the grain offering that is left over from the food offerings  to the Lord, and eat it prepared without yeast beside the altar, because it is especially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eat it in a holy place because it is your portion  and your sons’ from the food offerings to the Lord, for this is what I was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ou and your sons and your daughters may eat the breast of the presentation offering and the thigh of the contribution in any ceremonially clean place, because these portions have been assigned to you and your children from the Israelites’ fellowship sacrif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re to bring the thigh of the contribution and the breast of the presentation offering, together with the food offerings of the fat portions, to present as a presentation offering before the Lord. It will belong permanently  to you and your children, as the Lord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oses inquired carefully about the male goat of the sin offering, but it had already been burned up. He was angry with Eleazar and Ithamar, Aaron’s surviving sons, and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idn’t you eat the sin offering in the sanctuary area?  For it is especially holy, and he has assigned it to you to take away the guilt  of the community  and make atonement for them before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dab and Abih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its blood was not brought inside the sanctuary, you should have eaten it in the sanctuary area, as I command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aron replied to Moses, “See, today they presented their sin offering and their burnt offering before the Lord. Since these things have happened to me, if I had eaten the sin offering today, would it have been acceptable in the Lord’s sigh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oses heard this, it was acceptable to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aron’s sons Nadab  and Abihu  each took his own firepan,  put fire in it, placed incense on it,  and presented unauthorized  fire before the Lord, which he had not commanded them to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fire came from the Lord and consumed them, and they died before the Lor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said to Aaron, “This is what the Lord has spoken:I will demonstrate my holiness ,to those who are near me, and I will reveal my glory ,before all the people.”And Aaron remained sil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ummoned Mishael and Elzaphan,  sons of Aaron’s uncle Uzziel,  and said to them, “Come here and carry your relatives away from the front of the sanctuary to a place outside the camp.”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came forward and carried them in their tunics outside the camp, as Moses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said to Aaron and his sons Eleazar and Ithamar,  “Do not let your hair hang loose  and do not tear your clothes,  or else you will die, and the Lord will become angry  with the whole community. However, your brothers, the whole house of Israel, may weep  over the fire that the Lord cau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not go outside the entrance to the tent of meeting or you will die, for the Lord’s anointing oil  is on you.” So they did as Moses said.Regulations for Priest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2026-06-15T07:53:34Z</dcterms:created>
  <dcterms:modified xsi:type="dcterms:W3CDTF">2026-06-15T07:53:34Z</dcterms:modified>
  <dc:title>Bible.com.au: Leviticus 10:1-20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