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aron’s sons the priests are to arrange the pieces, the head, and the fat  on top of the burning wood on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fferer is to wash its entrails  and legs  with water. Then the priest will burn all of it on the altar as a burnt offering, a food offering,  a pleasing aroma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his offering for a burnt offering is from the flock, from sheep or goats,  he is to present an unblemished m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slaughter it on the north side of the altar before the Lord. Aaron’s sons the priests will splatter its blood against the altar on all sid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cut the animal into pieces with its head and its fat, and the priest will arrange them on top of the burning wood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is to wash the entrails and legs with water. The priest will then present all of it and burn it on the altar; it is a burnt offering, a food offering, a pleasing aroma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his offering to the Lord is a burnt offering of birds,  he is to present his offering from the turtledoves  or young pigeo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iest is to bring it to the altar, and will twist off its head and burn it on the altar; its blood should be drained at the side of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remove its digestive tract,  cutting off the tail feathers, and throw it on the east side of the altar at the place for ash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tear it open by its wings without dividing the bird.  Then the priest is to burn it on the altar on top of the burning wood. It is a burnt offering, a food offering, a pleasing aroma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ummoned Moses  and spoke to him from the tent of meetin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any of you brings an offering to the Lord from the livestock, you may bring your offering from the herd or the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is offering is a burnt offering  from the herd, he is to bring an unblemished male.  He will bring it to the entrance to the tent of meeting so that he  may be accepted by the Lor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lay his hand on  the head of the burnt offering so it can be accepted  on his behalf to make atonement for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is to slaughter the bull before the Lord; Aaron’s sons the priests  are to present the blood  and splatter it  on all sides of the altar that is at the entrance to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is to skin the burnt offering  and cut it into piec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Aaron the priest will prepare a fire on the altar and arrange wood on the fir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2026-06-09T23:07:16Z</dcterms:created>
  <dcterms:modified xsi:type="dcterms:W3CDTF">2026-06-09T23:07:16Z</dcterms:modified>
  <dc:title>Bible.com.au: Leviticus 1:1-17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