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rule over us; no one rescues us from 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ecure our food at the risk of our livesbecause of the sword in the wilder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kin is as hot  as an oven from the ravages of hung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have been raped in Zion,virgins in the cities of Jud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have been hung up by their hands;elders are shown no respec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labor at millstones; boys stumble under loads of wo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have left the city gate,the young men, their music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y has left our hearts; our dancing has turned to mour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has fallen from our head. Woe to us, for we have sinne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, our heart is sick;because of these, our eyes grow dim: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for Restor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ount Zion, which lies desolateand has jackals prowling in it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 enthroned forever;your throne endures from generation to generatio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continually forget us, abandon us for our entire live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ring us back to yourself, so we may return; renew our days as in former time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you have completely rejected usand are intensely angry with 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remember what has happened to us.Look, and see our disgrace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inheritance has been turned over to strangers,our houses to foreign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come orphans, fatherless;our mothers are wid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ust pay for the water we drink;our wood comes at a pr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closely pursued;we are tired, and no one offers us r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de a treaty with  Egyptand with Assyria, to get enough foo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sinned; they no longer exist,but we bear their punishmen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2026-07-24T06:49:46Z</dcterms:created>
  <dcterms:modified xsi:type="dcterms:W3CDTF">2026-07-24T06:49:46Z</dcterms:modified>
  <dc:title>Bible.com.au: Lamentations 5:1-22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