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25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5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laves rule over us; no one rescues us from 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secure our food at the risk of our livesbecause of the sword in the wildernes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skin is as hot  as an oven from the ravages of hung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men have been raped in Zion,virgins in the cities of Juda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nces have been hung up by their hands;elders are shown no respect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men labor at millstones; boys stumble under loads of woo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lders have left the city gate,the young men, their music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y has left our hearts; our dancing has turned to mourn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rown has fallen from our head. Woe to us, for we have sinned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is, our heart is sick;because of these, our eyes grow dim: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er for Restorati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Mount Zion, which lies desolateand has jackals prowling in it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are enthroned forever;your throne endures from generation to generation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continually forget us, abandon us for our entire lives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bring us back to yourself, so we may return; renew our days as in former times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ess you have completely rejected usand are intensely angry with u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remember what has happened to us.Look, and see our disgrace!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inheritance has been turned over to strangers,our houses to foreign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become orphans, fatherless;our mothers are widow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must pay for the water we drink;our wood comes at a pri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closely pursued;we are tired, and no one offers us re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made a treaty with  Egyptand with Assyria, to get enough food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ancestors sinned; they no longer exist,but we bear their punishment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2026-05-21T17:57:22Z</dcterms:created>
  <dcterms:modified xsi:type="dcterms:W3CDTF">2026-05-21T17:57:22Z</dcterms:modified>
  <dc:title>Bible.com.au: Lamentations 5:1-22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