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65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appear darker than soot; they are not recognized in the streets.Their skin has shriveled on their bones;it has become dry like wood.ט Tet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lain by the sword are better offthan those slain by hunger,who waste away, pierced with painbecause the fields lack produce.י Yod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 compassionate womenhave cooked their own children; they became their foodduring the destruction of my dear people. כ Kap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exhausted his wrath,poured out his burning anger;he has ignited a fire in Zion,and it has consumed her foundations. ל Lam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 the earthand all the world’s inhabitants did not believethat an enemy or adversarycould enter Jerusalem’s gates. מ Mem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happened because of the sins of her prophetsand the iniquities of her priests,who shed the blood of the righteous within her. נ Nu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ind, they stumbled in the streets, defiled by this blood, so that no one daredto touch their garments.ס Samek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ay away! Unclean! ” people shouted at them.“Away, away! Don’t touch us! ” So they wandered aimlessly. It was said among the nations,“They can stay here no longer.”פ P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imself has scattered them;he no longer watches over them.The priests are not respected;the elders find no favor.ע Ayi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hile our eyes were failingas we looked in vain for help; we watched from our towersfor a nation that would not save us.צ Tsad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f the Besieged Cityא Alep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teps were closely followedso that we could not walk in our streets.Our end approached;  our time ran out.Our end had come!ק Qop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hased us were swifterthan eagles in the sky; they relentlessly pursued us over the mountainsand ambushed us in the wilderness.ר Res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anointed, the breath of our life, ,was captured in their traps.We had said about him,“We will live under his protection among the nations.”ׂש Sin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rejoice and be glad, Daughter Edom, you resident of the land of Uz! Yet the cup  will pass to you as well;you will get drunk and expose yourself.ת Taw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Zion, your punishment is complete;he will not lengthen your exile. But he will punish your iniquity, Daughter Edom,and will expose your sin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gold has become tarnished,the fine gold become dull!The stones of the temple  lie scatteredat the head of every street. ב Be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precious children —once worth their weight in pure gold  —how they are regarded as clay jars,the work of a potter’s hands!ג Gimel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jackals offer their breaststo nurse their young,but my dear people have become cruellike ostriches  in the wilderness.ד Dalet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ursing baby’s tongueclings to the roof of his mouth from thirst. Infants beg for food,but no one gives them any.ה H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used to eat delicaciesare destitute in the streets;those who were reared in purple garments huddle in trash heaps.ו Waw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 my dear peopleis greater than that of Sodom, which was overthrown in an instantwithout a hand laid on it.ז Zayi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dignitaries were brighter than snow,whiter than milk;their bodies  were more ruddy than coral,their appearance like lapis lazuli.ח Chet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2026-06-07T02:43:48Z</dcterms:created>
  <dcterms:modified xsi:type="dcterms:W3CDTF">2026-06-07T02:43:48Z</dcterms:modified>
  <dc:title>Bible.com.au: Lamentations 4:1-22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