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532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cry out and plead for help,he blocks out my praye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walled in my ways with blocks of stone; he has made my paths crooked. ד Dalet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  a bear waiting in ambush,a lion in hiding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rced me off my way and tore me to pieces;he left me desola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ng his bow and set me as the target for his arrow.ה H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ierced my kidneyswith shafts from his quive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laughingstock  to all my people, mocked by their songs  all day l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lled me with bitterness,satiated me with wormwood. ו Waw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round my teeth with gravel and made me cower  in the du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deprived  of peace; I have forgotten what prosperity i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 through God’s Mercyא Alep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thought, “My future  is lost,as well as my hope from the Lord.”ז Zayin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  my affliction and my homelessness, the wormwood and the poiso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ntinually remember themand have become depressed. 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call this to mind,and therefore I have hope: ח Cheth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Lord’s faithful love we do not perish, for his mercies never e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ew every morning;great is your faithfulness!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, “The Lord is my portion, therefore I will put my hope in him.”ט Teth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 those who wait  for him,to the person who seeks 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 wait quietly for salvation from the Lor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a man to bear the yoke while he is still young.י Y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an who has seen afflictionunder the rod of God’s wra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sit alone and be silent, for God has disciplined  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put his mouth in the dust  —perhaps there is still hop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offer his cheekto the one who would strike him; let him be filled with disgrace.כ Kaph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will not reject us for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he causes suffering,he will show compassionaccording to the abundance of his faithful love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oes not enjoy bringing affliction or suffering on mankind.ל Lamed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ushing all the prisoners of the land beneath one’s feet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nying justice to a man in the presence of the Most High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ubverting a person in his lawsuit  —the Lord does not approve of these things.מ Mem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re who speaks and it happens,unless the Lord has ordained it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driven me away and forced me to walkin darkness instead of light.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th adversity and goodcome from the mouth of the Most High?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any living person complain,any man, because of the punishment for his sins?נ Nun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examine and probe our ways,and turn back to the Lord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lift up our hearts and our hands to God in heaven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have sinned and rebelled;you have not forgiven. ס Samek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have covered yourself in anger and pursued us;you have killed without compassion. 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overed yourself with a cloudso that no prayer can get through. 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 disgusting filthamong the peoples. פ Pe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our enemiesopen their mouths against us. 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experienced panic and pitfall, devastation and destruction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he repeatedly turns his handagainst me all day long.ב Beth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flow with streams of tearsbecause of the destruction of my dear people.ע Ayin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overflow unceasingly,without end, 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Lord looks downfrom heaven and sees. 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bring me griefbecause of the fate of all the women in my city.צ Tsade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reason, my enemies hunted me like a bird. 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mothered my life in  a pit and threw stones on m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flooded over my head, and I thought, “I’m going to die! ” ק Qoph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on your name, Lord,from the depths of the pi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d my plea:Do not ignore my cry for relief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me near whenever I called you;you said, “Do not be afraid.”ר Res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worn away my flesh and skin; he has broken my bones. 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hampioned my cause, Lord; you redeemed my life. 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saw the wrong done to me;judge my case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w all their vengefulness,all their plots against me. ׂש Sin / שׁ Shin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eard their insults, all their plots against me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ander  and murmuring of my opponentsattack me all day long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it and when they rise, look,I am mocked by their songs. ת Taw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ay them back what they deserve, Lord,according to the work of their hands. 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give them a heart filled with anguish. ,May your curse be on them!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ursue them in anger and destroy themunder your heavens. ,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laid siege against me, encircling me with bitterness and hardship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me dwell in darknesslike those who have been dead for ages. ג Gimel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walled me in so I cannot get out; he has weighed me down with ch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2026-06-27T05:09:08Z</dcterms:created>
  <dcterms:modified xsi:type="dcterms:W3CDTF">2026-06-27T05:09:08Z</dcterms:modified>
  <dc:title>Bible.com.au: Lamentations 3:1-66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