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4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rusalem has sinned grievously;therefore, she has become an object of scorn. All who honored her now despise her,for they have seen her nakedness.She herself groans and turns away.ט T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uncleanness stains her skirts. She never considered her end.Her downfall was astonishing; there was no one to comfort her.Lord, look on my affliction,for the enemy boasts.י Y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dversary has seizedall her precious belongings.She has even seen the nationsenter her sanctuary —those you had forbiddento enter your assembly. כ Kap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her people groanwhile they search for bread. They have traded their precious belongings for foodin order to stay alive. Lord, look and seehow I have become despised.ל Lam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 this nothing to you, all you who pass by? Look and see!Is there any pain like mine,which was dealt out to me,which the Lord made me sufferon the day of his burning anger? מ M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ent fire from on high  into my bones;he made it descend. ,He spread a net for my feet and turned me back.He made me desolate,sick all day long.נ Nu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transgressions have been formed into a yoke, ,,fastened together by his hand;they have been placed on my neck,and the Lord has broken my strength.He has handed me overto those I cannot withstand.ס Same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has rejected all the mighty men within me.He has summoned an army  against meto crush my young warriors.The Lord has trampled Virgin Daughter Judah like grapes in a winepress. ע Ay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eep because of these things;my eyes flow  with tears. For there is no one nearby to comfort me, no one to keep me alive.My children are desolatebecause the enemy has prevailed.פ P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Zion stretches out her hands;there is no one to comfort her.The Lord has issued a decree against Jacobthat his neighbors should be his adversaries.Jerusalem has becomesomething impure  among them.צ Tsa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ment over Jerusalemא Alep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s just,for I have rebelled against his command. Listen, all you people;look at my pain.My young women and young menhave gone into captivity. ק Qop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called to my lovers, but they betrayed me.My priests and eldersperished in the citywhile searching for foodto keep themselves alive. ר Re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rd, see how I am in distress.I am churning within; my heart is broken, for I have been very rebellious.Outside, the sword takes the children;inside, there is death. שׁ Sh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ople have heard me groaning, but there is no one to comfort me.All my enemies have heard of my misfortune;they are glad that you have caused it. Bring on the day you have announced,so that they may become like me. ת T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all their wickedness come before you,and deal with themas you have dealt with mebecause of all my transgressions. For my groans are many,and I am sick at hea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she sits alone, the city  once crowded with people!She who was great among the nationshas become like a widow. The princess among the provinceshas been put to forced labor.ב Be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weeps bitterly during the night, with tears on her cheeks.There is no one to offer her comfort,not one from all her lovers. ,All her friends have betrayed her;they have become her enemies.ג Gim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 has gone into exilefollowing  affliction and harsh slavery;she lives among the nationsbut finds no place to rest. All her pursuers have overtaken herin narrow places.ד Dal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roads to Zion  mourn,for no one comes to the appointed festivals. All her gates are deserted;her priests groan,her young women grieve,and she herself is bitter.ה H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r adversaries have become her masters; her enemies are at ease, for the Lord has made her sufferbecause of her many transgressions.Her children have gone awayas captives before the adversary.ו W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splendor  has vanishedfrom Daughter Zion. Her leaders are like stagsthat find no pasture;they stumble away exhaustedbefore the hunter. ז Zay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uring the days of her affliction and homelessness Jerusalem remembers all her precious belongingsthat were hers in days of old.When her people fell into the adversary’s hand,she had no one to help.The adversaries looked at her,laughing over her downfall.ח Cheth]]></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2026-05-21T17:56:17Z</dcterms:created>
  <dcterms:modified xsi:type="dcterms:W3CDTF">2026-05-21T17:56:17Z</dcterms:modified>
  <dc:title>Bible.com.au: Lamentations 1:1-22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