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e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same way these people #— #relying on their dreams #— #defile their flesh, reject authority, and slander glorious on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t when Michael  the archangel  was disputing with the devil  in an argument about Moses’s  body, he did not dare utter a slanderous condemnation against him but said, “The Lord rebuke yo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se people blaspheme anything they do not understand. And what they do understand by instinct #— #like irrational animals #— #by these things they are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e to them! For they have gone the way of Cain,  have plunged into Balaam’s error  for profit, and have perished in Korah’s rebellion. The Apostates’ Do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people are dangerous reefs  at your love feasts  as they eat with you without reverence. They are shepherds who only look after themselves. They are waterless clouds carried along by winds;  trees in late autumn #— #fruitless, twice dead and uproo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wild waves of the sea, foaming up their shameful deeds; wandering stars  for whom the blackness of darkness  is reserved forev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about these that Enoch,  in the seventh generation from Adam, prophesied: “Look! The Lord comes with tens of thousands of his holy on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execute judgment on all and to convict all the ungodly  concerning all the ungodly acts that they have done in an ungodly way, and concerning all the harsh things ungodly sinners have said against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people are discontented grumblers, living according to their desires;  their mouths utter arrogant words, flattering  people for their own advanta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you, dear friends, remember what was predicted by the apostles of our Lord Jesus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told you, “In the end time  there will be scoffers  living according to their own ungodly desir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people create divisions and are worldly,  not having the Spirit.Exhortation and Benedic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dear friends, as you build yourselves up in your most holy faith, praying in the Holy Spiri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eep yourselves in the love of God,  waiting expectantly for the mercy of our Lord Jesus Christ for eternal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ve mercy on those who wa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ve others by snatching them from the fire;  have mercy on others but with fear,  hating  even the garment  defiled by the fle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o him  who is able to protect you from stumbling  and to make you stand in the presence of his glory, without blemish  and with great jo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he only  God our Savior, through Jesus Christ our Lord,  be glory, majesty, power, and authority before all time,  now and forever. A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e,  a servant of Jesus Christ and a brother of James:To those who are the called,  loved , by God the Father and kept for Jesus Chris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y mercy, peace, and love be multiplied to you. Jude’s Purpose in Writ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ear friends, although I was eager to write you about the salvation we share,  I found it necessary to write, appealing to you to contend for the faith  that was delivered  to the saints once for 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ome people, who were designated for this judgment long ago, , have come in by stealth;  they are ungodly,  turning the grace of our God into sensuality and denying  Jesus Christ, our only Master and Lord.Apostates: Past and Pres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 want to remind you, although you came to know all these things once and for all, that Jesus  saved a people out of Egypt and later destroyed those who did not believ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angels  who did not keep their own position but abandoned their proper dwelling, he has kept in eternal chains in deep darkness for the judgment on the great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kewise, Sodom and Gomorrah  and the surrounding towns committed sexual immorality and perversions,  and serve as an example by undergoing the punishment of eternal fire. ]]></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2026-06-09T23:08:05Z</dcterms:created>
  <dcterms:modified xsi:type="dcterms:W3CDTF">2026-06-09T23:08:05Z</dcterms:modified>
  <dc:title>Bible.com.au: Jude 1:1-25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