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ame way these people #— #relying on their dreams #— #defile their flesh, reject authority, and slander glorious on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when Michael  the archangel  was disputing with the devil  in an argument about Moses’s  body, he did not dare utter a slanderous condemnation against him but said, “The Lord rebuke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people blaspheme anything they do not understand. And what they do understand by instinct #— #like irrational animals #— #by these things they ar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em! For they have gone the way of Cain,  have plunged into Balaam’s error  for profit, and have perished in Korah’s rebellion. The Apostates’ D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dangerous reefs  at your love feasts  as they eat with you without reverence. They are shepherds who only look after themselves. They are waterless clouds carried along by winds;  trees in late autumn #— #fruitless, twice dead and uproo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wild waves of the sea, foaming up their shameful deeds; wandering stars  for whom the blackness of darkness  is reserved forev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about these that Enoch,  in the seventh generation from Adam, prophesied: “Look! The Lord comes with tens of thousands of his holy on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on all and to convict all the ungodly  concerning all the ungodly acts that they have done in an ungodly way, and concerning all the harsh things ungodly sinners have s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are discontented grumblers, living according to their desires;  their mouths utter arrogant words, flattering  people for their own advant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dear friends, remember what was predicted by the apostles of our Lord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old you, “In the end time  there will be scoffers  living according to their own ungodly desir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people create divisions and are worldly,  not having the Spirit.Exhortation and Benedi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dear friends, as you build yourselves up in your most holy faith, praying in the Holy Spiri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waiting expectantly for the mercy of our Lord Jesus Christ for eternal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e mercy on those who wa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others by snatching them from the fire;  have mercy on others but with fear,  hating  even the garment  defiled by the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o him  who is able to protect you from stumbling  and to make you stand in the presence of his glory, without blemish  and with great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r, through Jesus Christ our Lord,  be glory, majesty, power, and authority before all time,  now and forever.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a servant of Jesus Christ and a brother of James:To those who are the called,  loved , by God the Father and kept for Jesus Chris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mercy, peace, and love be multiplied to you. Jude’s Purpose in Wri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ar friends, although I was eager to write you about the salvation we share,  I found it necessary to write, appealing to you to contend for the faith  that was delivered  to the saints once for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people, who were designated for this judgment long ago, , have come in by stealth;  they are ungodly,  turning the grace of our God into sensuality and denying  Jesus Christ, our only Master and Lord.Apostates: Past and Pres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ant to remind you, although you came to know all these things once and for all, that Jesus  saved a people out of Egypt and later destroyed those who did not belie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o did not keep their own position but abandoned their proper dwelling, he has kept in eternal chains in deep darkness for the judgment on the great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kewise, Sodom and Gomorrah  and the surrounding towns committed sexual immorality and perversions,  and serve as an example by undergoing the punishment of eternal fire.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Jude 1:1-25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