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aid to Joshua, “We are your servants.” Then Joshua asked them, “Who are you and where do you come fro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replied to him, “Your servants have come from a faraway land because of the reputation of the Lord your God. For we have heard of his fame, and all that he did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at he did to the two Amorite kings beyond the Jordan #— #King Sihon of Heshbon and King Og of Bashan, who was in Ashtaro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our elders and all the inhabitants of our land told us, ‘Take provisions with you for the journey; go and meet them and say, “We are your servants. Please make a treaty with u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bread of ours was warm when we took it from our houses as food on the day we left to come to you; but see, it is now dry and crum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wineskins were new when we filled them; but see, they are cracked. And these clothes and sandals of ours are worn out from the extremely long journ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men of Israel took some of their provisions, but did not seek the Lord’s decisio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Joshua established peace with them and made a treaty to let them live, and the leaders of the community swore an oath to them. Gibeon’s Deception Discov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ree days after making the treaty with them, they heard that the Gibeonites were their neighbors, living amo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Israelites set out and reached the Gibeonite cities on the third day. Now their cities were Gibeon, Chephirah, Beeroth, and Kiriath-jeari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ception by Gibe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Israelites did not attack them, because the leaders of the community had sworn an oath  to them by the Lord, the God of Israel. Then the whole community grumbled against the lead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leaders answered them, “We have sworn an oath to them by the Lord, the God of Israel, and now we cannot touc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how we will treat them: we will let them live, so that no wrath will fall on us because of the oath we swore 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also said, “Let them live.” So the Gibeonites became woodcutters and water carriers  for the whole community, as the leaders had promised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hua summoned the Gibeonites and said to them, “Why did you deceive us by telling us you live far away from us, when in fact you live among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you are cursed and will always be slaves #— #woodcutters and water carriers for the house of my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Gibeonites answered him, “It was clearly communicated to your servants that the Lord your God had commanded his servant Moses to give you all the land and to destroy all the inhabitants of the land before you. We greatly feared for our lives because of you, and that is why we did thi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we are in your hands. Do to us whatever you think is righ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what Joshua did to them: he rescued them from the Israelites, and they did not kill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at day he made them woodcutters and water carriers #— #as they are today #— #for the community and for the Lord’s altar at the place he would choos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ll the kings heard about Jericho and Ai, those who were west of the Jordan in the hill country,  in the Judean foothills,  and all along the coast of the Mediterranean Sea  toward Lebanon #— #the Hethites, Amorites, Canaanites, Perizzites, Hivites, and Jebusites #—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formed a unified alliance to fight against Joshua and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inhabitants of Gibeon heard what Joshua had done to Jericho and Ai,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cted deceptively. They gathered provisions  and took worn-out sacks on their donkeys and old wineskins, cracked and me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ore old, patched sandals on their feet and threadbare clothing on their bodies. Their entire provision of bread was dry and crumb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nt to Joshua in the camp at Gilgal and said to him and the men of Israel, “We have come from a distant land. Please make a treaty with u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en of Israel replied to the Hivites, “Perhaps you live among us. How can we make a treaty with you? ” ]]></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2026-06-02T20:04:25Z</dcterms:created>
  <dcterms:modified xsi:type="dcterms:W3CDTF">2026-06-02T20:04:25Z</dcterms:modified>
  <dc:title>Bible.com.au: Joshua 9:1-27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